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63" r:id="rId6"/>
    <p:sldId id="264" r:id="rId7"/>
    <p:sldId id="25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1C1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05C67-8C79-4DA5-A2F5-1016D3992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0B0BA0-8BAB-43BD-BD43-3AFD2F142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1DA4B3-79D6-4949-9A12-B6F7B1D2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66BA-86D3-4724-AEF9-64589954D65F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DB625E-EDCB-4DD2-94A9-86456C12D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36905B-D5E4-4044-BEF7-D8D2ECF3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7221-63C0-48D6-B7F5-382CA67E4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31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A51A2-1AE6-418A-AFE0-D5882E62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3FC99B-5BDF-4F15-9F56-6C120CE4E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A42D9-7EC0-48FC-B6BF-80FDEF41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66BA-86D3-4724-AEF9-64589954D65F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CA540-FBCA-4DDF-8A76-866E8898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747F2-476E-482A-AFA1-1B3B0071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7221-63C0-48D6-B7F5-382CA67E4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7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28F498-E8E4-44A0-A2BB-224AA282D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CD1E6F-C4B8-4B7E-AD49-D518CCCF9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7458B2-90F4-49B2-AC55-1002B86D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66BA-86D3-4724-AEF9-64589954D65F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D25EF-5A97-44A9-9F92-512A0E25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630591-121D-4BC2-A3D7-3A4D938B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7221-63C0-48D6-B7F5-382CA67E4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CC3D2-2D63-4C63-9787-FE319D08E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50FC02-AC76-475D-8344-51A645B3D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9A0E9-1C33-4695-B434-EDC361998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66BA-86D3-4724-AEF9-64589954D65F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4A09DA-3FE1-48A7-81AA-603C435D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E2E061-5C6B-4F9F-BB46-F5C2A0C6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7221-63C0-48D6-B7F5-382CA67E4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5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2BD94-C8A3-4705-A225-5A45AF79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516EB-7986-49D5-A5FD-8756016C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A6B9FA-E17F-4F13-AAB6-FB22A7D7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66BA-86D3-4724-AEF9-64589954D65F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0B2179-E449-425E-9F19-3B6B62F6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C7E48-F6D4-4FB6-8AA4-93146233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7221-63C0-48D6-B7F5-382CA67E4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1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8179A-0FCB-45A4-9FF6-84111680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F1018-192B-492F-A5BF-64FC40D8D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F01729-2072-4E89-AF01-1DDF17BD6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60921D-1D0E-4772-9FED-3BD2AD75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66BA-86D3-4724-AEF9-64589954D65F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A1D9BC-8544-4710-AE0D-4C15FB8D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C20F6D-1709-41E9-97C3-5A317084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7221-63C0-48D6-B7F5-382CA67E4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70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ACAD-A55D-468D-8566-7E2425EC9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9756D-24FD-4B2D-8B90-F6DB2E35F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8693A7-8149-4BE8-800C-E9DA55931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552594-1E3B-42A7-A2EA-C337C88EC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87C101-6BCF-4F6A-99F9-2E89AABB6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BC1BE-FCA3-4158-AED7-CDACFE29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66BA-86D3-4724-AEF9-64589954D65F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15BD9F-5ADA-460E-8279-2D49F4B5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504813-5627-4E8A-B1C2-707B35AB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7221-63C0-48D6-B7F5-382CA67E4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4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D21C0-9801-4112-A9FE-102EC3F6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508086-E405-429A-B0B1-3BEF7BCF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66BA-86D3-4724-AEF9-64589954D65F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84EA92-7C27-4F3D-A8B3-A844A9E4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381CA3-1363-44E2-8ABA-3101119D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7221-63C0-48D6-B7F5-382CA67E4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BA1105-ACC1-4A8C-BB41-28001015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66BA-86D3-4724-AEF9-64589954D65F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F060C8-BE1F-4680-8127-1074A7F8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64C901-88D0-4EDC-A0C2-B0C015BD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7221-63C0-48D6-B7F5-382CA67E4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9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2FE3E-67D9-4493-BD34-7A44DBCF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B50D3-6CB5-498A-962C-491FD1FF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9F5CD3-733B-4B19-B536-F531C5159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4740C5-500C-4CC9-8117-C12217E0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66BA-86D3-4724-AEF9-64589954D65F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3ED766-5578-4172-A64B-3DD8C3C4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A878FA-F54F-45AF-9080-CDF2C8DD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7221-63C0-48D6-B7F5-382CA67E4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3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6234D-7DB4-4386-92AF-0803E55A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CCF001-09C6-4B12-8255-79D8B1206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BA06C4-7A68-47F9-B5B9-90B59A4F7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A8FFD4-760D-4A30-A1AE-5D2AB11F1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66BA-86D3-4724-AEF9-64589954D65F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D23237-FB38-469D-98B1-8D5C5533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41A364-66B5-4EBC-82CE-64398C54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07221-63C0-48D6-B7F5-382CA67E4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09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91FB4-7663-49B0-85D4-32CB35AF0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19327-1810-4E84-9E23-082ECCE99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96A79D-6400-4879-9867-B931F30DD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66BA-86D3-4724-AEF9-64589954D65F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0BB44-78B8-4542-A8DD-D34CBB724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958D47-B932-4EB2-BC97-B9C24CB67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07221-63C0-48D6-B7F5-382CA67E4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2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7D9E86-B27A-4095-9043-10D4DDDADF55}"/>
              </a:ext>
            </a:extLst>
          </p:cNvPr>
          <p:cNvSpPr txBox="1"/>
          <p:nvPr/>
        </p:nvSpPr>
        <p:spPr>
          <a:xfrm>
            <a:off x="0" y="1104900"/>
            <a:ext cx="12191999" cy="4247317"/>
          </a:xfrm>
          <a:prstGeom prst="rect">
            <a:avLst/>
          </a:prstGeom>
          <a:solidFill>
            <a:srgbClr val="F951C1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Открытый курс </a:t>
            </a:r>
            <a:r>
              <a:rPr lang="en-US" sz="54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Statistics &amp; R</a:t>
            </a:r>
          </a:p>
          <a:p>
            <a:pPr algn="ctr"/>
            <a:endParaRPr lang="ru-RU" sz="5400" dirty="0">
              <a:solidFill>
                <a:srgbClr val="FFFF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Добро пожаловать!</a:t>
            </a:r>
          </a:p>
          <a:p>
            <a:pPr algn="ctr"/>
            <a:r>
              <a:rPr lang="ru-RU" sz="5400" b="1" dirty="0">
                <a:solidFill>
                  <a:srgbClr val="FFFF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Проходите, располагайтесь, подключайте ноутбуки.</a:t>
            </a:r>
          </a:p>
        </p:txBody>
      </p:sp>
    </p:spTree>
    <p:extLst>
      <p:ext uri="{BB962C8B-B14F-4D97-AF65-F5344CB8AC3E}">
        <p14:creationId xmlns:p14="http://schemas.microsoft.com/office/powerpoint/2010/main" val="35309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F905CD-79F2-4133-B31E-09F9CF640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9" y="945635"/>
            <a:ext cx="4536311" cy="5016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4D11B1-1113-4641-A36F-29CB8972F1C7}"/>
              </a:ext>
            </a:extLst>
          </p:cNvPr>
          <p:cNvSpPr txBox="1"/>
          <p:nvPr/>
        </p:nvSpPr>
        <p:spPr>
          <a:xfrm>
            <a:off x="4914900" y="945635"/>
            <a:ext cx="70294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Cambria" panose="02040503050406030204" pitchFamily="18" charset="0"/>
              </a:rPr>
              <a:t>Psychodemia</a:t>
            </a:r>
            <a:r>
              <a:rPr lang="en-US" sz="3200" b="1" dirty="0">
                <a:latin typeface="Cambria" panose="02040503050406030204" pitchFamily="18" charset="0"/>
              </a:rPr>
              <a:t>: </a:t>
            </a:r>
            <a:r>
              <a:rPr lang="ru-RU" sz="3200" dirty="0">
                <a:latin typeface="Cambria" panose="02040503050406030204" pitchFamily="18" charset="0"/>
              </a:rPr>
              <a:t>платные заочные практические курсы по психологии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Cambria" panose="02040503050406030204" pitchFamily="18" charset="0"/>
              </a:rPr>
              <a:t>Psychodemia.science</a:t>
            </a:r>
            <a:r>
              <a:rPr lang="en-US" sz="3200" b="1" dirty="0">
                <a:latin typeface="Cambria" panose="02040503050406030204" pitchFamily="18" charset="0"/>
              </a:rPr>
              <a:t>: </a:t>
            </a:r>
            <a:r>
              <a:rPr lang="ru-RU" sz="3200" dirty="0">
                <a:latin typeface="Cambria" panose="02040503050406030204" pitchFamily="18" charset="0"/>
              </a:rPr>
              <a:t>бесплатные (но с </a:t>
            </a:r>
            <a:r>
              <a:rPr lang="ru-RU" sz="3200" dirty="0" err="1">
                <a:latin typeface="Cambria" panose="02040503050406030204" pitchFamily="18" charset="0"/>
              </a:rPr>
              <a:t>донатом</a:t>
            </a:r>
            <a:r>
              <a:rPr lang="ru-RU" sz="3200" dirty="0">
                <a:latin typeface="Cambria" panose="02040503050406030204" pitchFamily="18" charset="0"/>
              </a:rPr>
              <a:t>!) очно-заочные курсы по научной психологии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>
                <a:latin typeface="Cambria" panose="02040503050406030204" pitchFamily="18" charset="0"/>
              </a:rPr>
              <a:t>В этом семестре</a:t>
            </a:r>
            <a:r>
              <a:rPr lang="ru-RU" sz="3200" dirty="0">
                <a:latin typeface="Cambria" panose="02040503050406030204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Statistics &amp; R – </a:t>
            </a:r>
            <a:r>
              <a:rPr lang="ru-RU" sz="3200" dirty="0">
                <a:latin typeface="Cambria" panose="02040503050406030204" pitchFamily="18" charset="0"/>
              </a:rPr>
              <a:t>вы здесь</a:t>
            </a:r>
            <a:endParaRPr lang="en-US" sz="3200" dirty="0">
              <a:latin typeface="Cambria" panose="020405030504060302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Cambria" panose="02040503050406030204" pitchFamily="18" charset="0"/>
              </a:rPr>
              <a:t>ПЭПП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Cambria" panose="02040503050406030204" pitchFamily="18" charset="0"/>
              </a:rPr>
              <a:t>Научное ориентирование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07694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53CC0-ECB4-42BF-8D06-16F127B0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Ещё раз коротко о курсе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EAE3D-4FE5-42FD-9DCC-CB4F74347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Cambria" panose="02040503050406030204" pitchFamily="18" charset="0"/>
              </a:rPr>
              <a:t>7 занятий вечерами вторников по две пары каждое</a:t>
            </a:r>
          </a:p>
          <a:p>
            <a:r>
              <a:rPr lang="ru-RU" sz="3600" dirty="0">
                <a:latin typeface="Cambria" panose="02040503050406030204" pitchFamily="18" charset="0"/>
              </a:rPr>
              <a:t>1 занятие с плавающей датой</a:t>
            </a:r>
          </a:p>
          <a:p>
            <a:r>
              <a:rPr lang="ru-RU" sz="3600" dirty="0">
                <a:latin typeface="Cambria" panose="02040503050406030204" pitchFamily="18" charset="0"/>
              </a:rPr>
              <a:t>Интенсивы на выходных – будут объявляться</a:t>
            </a:r>
          </a:p>
          <a:p>
            <a:r>
              <a:rPr lang="ru-RU" sz="3600" dirty="0">
                <a:latin typeface="Cambria" panose="02040503050406030204" pitchFamily="18" charset="0"/>
              </a:rPr>
              <a:t>Программа, конспект, домашнее задание, нарезка видео с вебинара – на </a:t>
            </a:r>
            <a:r>
              <a:rPr lang="en-US" sz="3600" dirty="0">
                <a:latin typeface="Cambria" panose="02040503050406030204" pitchFamily="18" charset="0"/>
              </a:rPr>
              <a:t>http://psychodemia.teachable.com/p/statisticsr.</a:t>
            </a:r>
            <a:endParaRPr lang="ru-RU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03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53CC0-ECB4-42BF-8D06-16F127B0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Очное посещение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EAE3D-4FE5-42FD-9DCC-CB4F74347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Cambria" panose="02040503050406030204" pitchFamily="18" charset="0"/>
              </a:rPr>
              <a:t>У нас есть списки, мы проверяем</a:t>
            </a:r>
          </a:p>
          <a:p>
            <a:r>
              <a:rPr lang="ru-RU" sz="3600" dirty="0">
                <a:latin typeface="Cambria" panose="02040503050406030204" pitchFamily="18" charset="0"/>
              </a:rPr>
              <a:t>Каждое занятие даёт Вам 1 балл посещения, как и каждая выполненная домашняя работа (</a:t>
            </a:r>
            <a:r>
              <a:rPr lang="en-US" sz="3600" dirty="0">
                <a:latin typeface="Cambria" panose="02040503050406030204" pitchFamily="18" charset="0"/>
              </a:rPr>
              <a:t>&gt; 0.5 </a:t>
            </a:r>
            <a:r>
              <a:rPr lang="ru-RU" sz="3600" dirty="0">
                <a:latin typeface="Cambria" panose="02040503050406030204" pitchFamily="18" charset="0"/>
              </a:rPr>
              <a:t>заданий сделано до 23:59 предыдущего воскресенья)</a:t>
            </a:r>
          </a:p>
          <a:p>
            <a:r>
              <a:rPr lang="ru-RU" sz="3600" dirty="0">
                <a:latin typeface="Cambria" panose="02040503050406030204" pitchFamily="18" charset="0"/>
              </a:rPr>
              <a:t>Пропускаете три балла посещения подряд – ваше место занимает случайный человек из топа баллов за домашние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84258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53CC0-ECB4-42BF-8D06-16F127B0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Трансляции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EAE3D-4FE5-42FD-9DCC-CB4F74347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Cambria" panose="02040503050406030204" pitchFamily="18" charset="0"/>
              </a:rPr>
              <a:t>Во время занятия – по той же ссылке, что и сейчас</a:t>
            </a:r>
          </a:p>
          <a:p>
            <a:r>
              <a:rPr lang="ru-RU" sz="3600" dirty="0">
                <a:latin typeface="Cambria" panose="02040503050406030204" pitchFamily="18" charset="0"/>
              </a:rPr>
              <a:t>Записи – через день-два после занятия на </a:t>
            </a:r>
            <a:r>
              <a:rPr lang="en-US" sz="3600" dirty="0">
                <a:latin typeface="Cambria" panose="02040503050406030204" pitchFamily="18" charset="0"/>
              </a:rPr>
              <a:t>teachable</a:t>
            </a:r>
            <a:endParaRPr lang="ru-RU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9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53CC0-ECB4-42BF-8D06-16F127B0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anose="02040503050406030204" pitchFamily="18" charset="0"/>
              </a:rPr>
              <a:t>Техподдержка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EAE3D-4FE5-42FD-9DCC-CB4F74347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Cambria" panose="02040503050406030204" pitchFamily="18" charset="0"/>
              </a:rPr>
              <a:t>В середине занятия у нас будет пит-стоп – прервёмся минут на пятнадцать, отдохнём, позадаём вопросы</a:t>
            </a:r>
          </a:p>
          <a:p>
            <a:r>
              <a:rPr lang="ru-RU" sz="3600" dirty="0">
                <a:latin typeface="Cambria" panose="02040503050406030204" pitchFamily="18" charset="0"/>
              </a:rPr>
              <a:t>Вам смогут помочь несколько человек в этом зале – все они прошли обучение </a:t>
            </a:r>
            <a:r>
              <a:rPr lang="en-US" sz="3600" dirty="0">
                <a:latin typeface="Cambria" panose="02040503050406030204" pitchFamily="18" charset="0"/>
              </a:rPr>
              <a:t>R</a:t>
            </a:r>
            <a:endParaRPr lang="ru-RU" sz="3600" dirty="0">
              <a:latin typeface="Cambria" panose="02040503050406030204" pitchFamily="18" charset="0"/>
            </a:endParaRPr>
          </a:p>
          <a:p>
            <a:r>
              <a:rPr lang="ru-RU" sz="3600" dirty="0">
                <a:latin typeface="Cambria" panose="02040503050406030204" pitchFamily="18" charset="0"/>
              </a:rPr>
              <a:t>Онлайн-техподдержку будет осуществляться в чате трансляции всё время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26442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7F70BB3-A714-4FE3-AFE4-FD932E633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6188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dirty="0">
                <a:latin typeface="Cambria" panose="02040503050406030204" pitchFamily="18" charset="0"/>
              </a:rPr>
              <a:t>Поехали!</a:t>
            </a:r>
          </a:p>
        </p:txBody>
      </p:sp>
    </p:spTree>
    <p:extLst>
      <p:ext uri="{BB962C8B-B14F-4D97-AF65-F5344CB8AC3E}">
        <p14:creationId xmlns:p14="http://schemas.microsoft.com/office/powerpoint/2010/main" val="1390469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1372</TotalTime>
  <Words>214</Words>
  <Application>Microsoft Office PowerPoint</Application>
  <PresentationFormat>Широкоэкранный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Ещё раз коротко о курсе</vt:lpstr>
      <vt:lpstr>Очное посещение</vt:lpstr>
      <vt:lpstr>Трансляции</vt:lpstr>
      <vt:lpstr>Техподдержка</vt:lpstr>
      <vt:lpstr>Поехали!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Fenin</dc:creator>
  <cp:lastModifiedBy>Fenin</cp:lastModifiedBy>
  <cp:revision>22</cp:revision>
  <dcterms:created xsi:type="dcterms:W3CDTF">2017-09-18T11:58:08Z</dcterms:created>
  <dcterms:modified xsi:type="dcterms:W3CDTF">2017-09-19T10:50:38Z</dcterms:modified>
</cp:coreProperties>
</file>