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6" r:id="rId4"/>
    <p:sldId id="279" r:id="rId5"/>
    <p:sldId id="257" r:id="rId6"/>
    <p:sldId id="258" r:id="rId7"/>
    <p:sldId id="259" r:id="rId8"/>
    <p:sldId id="260" r:id="rId9"/>
    <p:sldId id="261" r:id="rId10"/>
    <p:sldId id="262" r:id="rId11"/>
    <p:sldId id="276" r:id="rId12"/>
    <p:sldId id="267" r:id="rId13"/>
    <p:sldId id="268" r:id="rId14"/>
    <p:sldId id="264" r:id="rId15"/>
    <p:sldId id="263" r:id="rId16"/>
    <p:sldId id="266" r:id="rId17"/>
    <p:sldId id="265" r:id="rId18"/>
    <p:sldId id="277" r:id="rId19"/>
    <p:sldId id="270" r:id="rId20"/>
    <p:sldId id="269" r:id="rId21"/>
    <p:sldId id="278" r:id="rId22"/>
    <p:sldId id="271" r:id="rId23"/>
    <p:sldId id="275" r:id="rId24"/>
    <p:sldId id="273" r:id="rId25"/>
    <p:sldId id="274" r:id="rId26"/>
    <p:sldId id="27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7C1D3A-C971-4491-B246-692550EF8B01}" type="datetimeFigureOut">
              <a:rPr lang="en-US" smtClean="0"/>
              <a:pPr/>
              <a:t>9/6/2011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9B7B9E-F136-48D8-9825-4DB935973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txBody>
          <a:bodyPr vert="horz" anchor="b">
            <a:normAutofit/>
          </a:bodyPr>
          <a:lstStyle/>
          <a:p>
            <a:pPr lvl="0">
              <a:spcBef>
                <a:spcPct val="0"/>
              </a:spcBef>
              <a:buNone/>
            </a:pPr>
            <a:r>
              <a:rPr kumimoji="0" lang="en-US" sz="3000" b="0" cap="small" baseline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iRespond Question Master</a:t>
            </a:r>
            <a:endParaRPr kumimoji="0" lang="en-US" sz="3000" b="0" cap="small" baseline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txBody>
          <a:bodyPr vert="horz">
            <a:normAutofit/>
          </a:bodyPr>
          <a:lstStyle/>
          <a:p>
            <a:pPr marL="274320" lvl="0" indent="-27432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</a:pPr>
            <a:r>
              <a:rPr kumimoji="0" lang="en-US" sz="2400" smtClean="0">
                <a:solidFill>
                  <a:schemeClr val="tx1"/>
                </a:solidFill>
              </a:rPr>
              <a:t>A.) Response A</a:t>
            </a:r>
            <a:endParaRPr kumimoji="0" lang="en-US" sz="2400">
              <a:solidFill>
                <a:schemeClr val="tx1"/>
              </a:solidFill>
            </a:endParaRPr>
          </a:p>
        </p:txBody>
      </p:sp>
      <p:sp>
        <p:nvSpPr>
          <p:cNvPr id="5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txBody>
          <a:bodyPr vert="horz">
            <a:normAutofit/>
          </a:bodyPr>
          <a:lstStyle/>
          <a:p>
            <a:pPr marL="274320" lvl="0" indent="-27432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</a:pPr>
            <a:r>
              <a:rPr kumimoji="0" lang="en-US" sz="2400" smtClean="0">
                <a:solidFill>
                  <a:schemeClr val="tx1"/>
                </a:solidFill>
              </a:rPr>
              <a:t>B.) Response B</a:t>
            </a:r>
            <a:endParaRPr kumimoji="0" lang="en-US" sz="2400">
              <a:solidFill>
                <a:schemeClr val="tx1"/>
              </a:solidFill>
            </a:endParaRPr>
          </a:p>
        </p:txBody>
      </p:sp>
      <p:sp>
        <p:nvSpPr>
          <p:cNvPr id="6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txBody>
          <a:bodyPr vert="horz">
            <a:normAutofit/>
          </a:bodyPr>
          <a:lstStyle/>
          <a:p>
            <a:pPr marL="274320" lvl="0" indent="-27432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</a:pPr>
            <a:r>
              <a:rPr kumimoji="0" lang="en-US" sz="2400" smtClean="0">
                <a:solidFill>
                  <a:schemeClr val="tx1"/>
                </a:solidFill>
              </a:rPr>
              <a:t>C.) Response C</a:t>
            </a:r>
            <a:endParaRPr kumimoji="0" lang="en-US" sz="2400">
              <a:solidFill>
                <a:schemeClr val="tx1"/>
              </a:solidFill>
            </a:endParaRPr>
          </a:p>
        </p:txBody>
      </p:sp>
      <p:sp>
        <p:nvSpPr>
          <p:cNvPr id="8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txBody>
          <a:bodyPr vert="horz">
            <a:normAutofit/>
          </a:bodyPr>
          <a:lstStyle/>
          <a:p>
            <a:pPr marL="274320" lvl="0" indent="-27432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</a:pPr>
            <a:r>
              <a:rPr kumimoji="0" lang="en-US" sz="2400" smtClean="0">
                <a:solidFill>
                  <a:schemeClr val="tx1"/>
                </a:solidFill>
              </a:rPr>
              <a:t>D.) Response D</a:t>
            </a:r>
            <a:endParaRPr kumimoji="0" lang="en-US" sz="2400">
              <a:solidFill>
                <a:schemeClr val="tx1"/>
              </a:solidFill>
            </a:endParaRPr>
          </a:p>
        </p:txBody>
      </p:sp>
      <p:sp>
        <p:nvSpPr>
          <p:cNvPr id="15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txBody>
          <a:bodyPr vert="horz">
            <a:normAutofit/>
          </a:bodyPr>
          <a:lstStyle/>
          <a:p>
            <a:pPr marL="274320" lvl="0" indent="-27432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</a:pPr>
            <a:r>
              <a:rPr kumimoji="0" lang="en-US" sz="2400" smtClean="0">
                <a:solidFill>
                  <a:schemeClr val="tx1"/>
                </a:solidFill>
              </a:rPr>
              <a:t>E.) Response E</a:t>
            </a:r>
            <a:endParaRPr kumimoji="0" lang="en-US" sz="2400">
              <a:solidFill>
                <a:schemeClr val="tx1"/>
              </a:solidFill>
            </a:endParaRPr>
          </a:p>
        </p:txBody>
      </p:sp>
      <p:sp>
        <p:nvSpPr>
          <p:cNvPr id="17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rgbClr val="000000"/>
                </a:solidFill>
              </a:rPr>
              <a:t>Percent Complete 100%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8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rgbClr val="000000"/>
                </a:solidFill>
              </a:rPr>
              <a:t>00:30</a:t>
            </a:r>
            <a:endParaRPr lang="en-US" sz="14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iRespond Graph</a:t>
            </a:r>
            <a:endParaRPr lang="en-US"/>
          </a:p>
        </p:txBody>
      </p:sp>
      <p:grpSp>
        <p:nvGrpSpPr>
          <p:cNvPr id="43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5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4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8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33%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8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1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100%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6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67%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44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9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6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A*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17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B*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0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C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5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D</a:t>
              </a: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28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2800" smtClean="0">
                  <a:solidFill>
                    <a:srgbClr val="000000"/>
                  </a:solidFill>
                </a:rPr>
                <a:t>E</a:t>
              </a: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42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9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32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0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4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1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6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2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38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0000"/>
                  </a:solidFill>
                </a:rPr>
                <a:t>3</a:t>
              </a:r>
              <a:endParaRPr lang="en-US" sz="2000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joshturnerfig.mp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Beyonce%20-%20Single%20Ladies.mp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Snoop%20Dogg%20-%20Drop%20It%20Like%20It&amp;%2039.mp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U2%20-%20One%20-%20Anton%20Corbjin%20Version.mp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Don%20McLean%20-%20American%20Pie%20Lyrics.mp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Green%20Day-%20Holiday%20(HQ!%20Official%20Video).mp3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taylorswiftfig.mp3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blakesheltonfig.mp3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Katy%20Perry%20ft.%20Snoop%20Dogg%20California%20Gurls%20Official%20Music%20Video%20HD.mp3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Black%20Eyed%20Peas%20-%20Boom%20Boom%20Pow.mp3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Let%20It%20Be%20-%20The%20Beatles%20-%20Lyrics.mp3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Dead%20and%20Gone%20T.I.%20Ft.%20Justin%20Timberlake%20%5bOfficial%20Music%20Video%5d.mp3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whefps1\Home\Users\Teachers\MAJ11054\English\Sophomore%20English\Poetry\Figurative%20Language%20Music%20Clips\Eminem%20-%20Without%20Me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Literary Devices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MUSIC!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“Why Don’t We Just Dance” by Josh Turner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This little bitty living room </a:t>
            </a:r>
            <a:r>
              <a:rPr lang="en-US" sz="2800" dirty="0" err="1" smtClean="0"/>
              <a:t>ain’t</a:t>
            </a:r>
            <a:r>
              <a:rPr lang="en-US" sz="2800" dirty="0" smtClean="0"/>
              <a:t> </a:t>
            </a:r>
            <a:r>
              <a:rPr lang="en-US" sz="2800" dirty="0" err="1" smtClean="0"/>
              <a:t>gonna</a:t>
            </a:r>
            <a:r>
              <a:rPr lang="en-US" sz="2800" dirty="0" smtClean="0"/>
              <a:t> look like much</a:t>
            </a:r>
          </a:p>
          <a:p>
            <a:pPr>
              <a:buNone/>
            </a:pPr>
            <a:r>
              <a:rPr lang="en-US" sz="2800" dirty="0" smtClean="0"/>
              <a:t>But when the lights go down and we move the couch </a:t>
            </a:r>
          </a:p>
          <a:p>
            <a:pPr>
              <a:buNone/>
            </a:pPr>
            <a:r>
              <a:rPr lang="en-US" sz="2800" dirty="0" smtClean="0"/>
              <a:t>It’s </a:t>
            </a:r>
            <a:r>
              <a:rPr lang="en-US" sz="2800" dirty="0" err="1" smtClean="0"/>
              <a:t>gonna</a:t>
            </a:r>
            <a:r>
              <a:rPr lang="en-US" sz="2800" dirty="0" smtClean="0"/>
              <a:t> be more than enough</a:t>
            </a:r>
          </a:p>
          <a:p>
            <a:pPr>
              <a:buNone/>
            </a:pPr>
            <a:r>
              <a:rPr lang="en-US" sz="2800" dirty="0" smtClean="0"/>
              <a:t>For my two left feet and our two hearts </a:t>
            </a:r>
            <a:r>
              <a:rPr lang="en-US" sz="2800" dirty="0" err="1" smtClean="0"/>
              <a:t>beatin</a:t>
            </a:r>
            <a:r>
              <a:rPr lang="en-US" sz="2800" dirty="0" smtClean="0"/>
              <a:t>’</a:t>
            </a:r>
          </a:p>
          <a:p>
            <a:pPr>
              <a:buNone/>
            </a:pPr>
            <a:r>
              <a:rPr lang="en-US" sz="2800" dirty="0" smtClean="0"/>
              <a:t>Nobody’s </a:t>
            </a:r>
            <a:r>
              <a:rPr lang="en-US" sz="2800" dirty="0" err="1" smtClean="0"/>
              <a:t>gonna</a:t>
            </a:r>
            <a:r>
              <a:rPr lang="en-US" sz="2800" dirty="0" smtClean="0"/>
              <a:t> see us go crazy</a:t>
            </a:r>
          </a:p>
          <a:p>
            <a:pPr>
              <a:buNone/>
            </a:pPr>
            <a:r>
              <a:rPr lang="en-US" sz="2800" dirty="0" smtClean="0"/>
              <a:t>So baby why don’t we just dance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joshturnerfi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5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“Single Ladies” by </a:t>
            </a:r>
            <a:r>
              <a:rPr lang="en-US" dirty="0" err="1" smtClean="0"/>
              <a:t>Beyonc</a:t>
            </a:r>
            <a:r>
              <a:rPr lang="en-US" dirty="0" err="1" smtClean="0">
                <a:latin typeface="Calibri"/>
              </a:rPr>
              <a:t>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sz="2800" dirty="0" smtClean="0"/>
              <a:t>‘Cause if you liked it </a:t>
            </a:r>
          </a:p>
          <a:p>
            <a:pPr marL="228600" indent="-228600">
              <a:buNone/>
            </a:pPr>
            <a:r>
              <a:rPr lang="en-US" sz="2800" dirty="0" smtClean="0"/>
              <a:t>then you should have put a ring on it</a:t>
            </a:r>
          </a:p>
          <a:p>
            <a:pPr marL="228600" indent="-228600">
              <a:buNone/>
            </a:pPr>
            <a:r>
              <a:rPr lang="en-US" sz="2800" dirty="0" smtClean="0"/>
              <a:t>If you liked it then you should have put a ring on it</a:t>
            </a:r>
          </a:p>
          <a:p>
            <a:pPr marL="228600" indent="-228600">
              <a:buNone/>
            </a:pPr>
            <a:r>
              <a:rPr lang="en-US" sz="2800" dirty="0" smtClean="0"/>
              <a:t>Don’t be mad once you see that he want it</a:t>
            </a:r>
          </a:p>
          <a:p>
            <a:pPr marL="228600" indent="-228600">
              <a:buNone/>
            </a:pPr>
            <a:r>
              <a:rPr lang="en-US" sz="2800" dirty="0" smtClean="0"/>
              <a:t>If you liked it then you should have put a ring on it</a:t>
            </a:r>
            <a:endParaRPr lang="en-US" sz="2800" dirty="0"/>
          </a:p>
        </p:txBody>
      </p:sp>
      <p:pic>
        <p:nvPicPr>
          <p:cNvPr id="4" name="Beyonce - Single Ladie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91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“Drop It Like It’s Hot” by Snoop </a:t>
            </a:r>
            <a:r>
              <a:rPr lang="en-US" dirty="0" err="1" smtClean="0"/>
              <a:t>Dogg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When the pimp's in the crib ma</a:t>
            </a:r>
            <a:br>
              <a:rPr lang="en-US" sz="2800" dirty="0" smtClean="0"/>
            </a:br>
            <a:r>
              <a:rPr lang="en-US" sz="2800" dirty="0" smtClean="0"/>
              <a:t>Drop it like it's hot</a:t>
            </a:r>
            <a:br>
              <a:rPr lang="en-US" sz="2800" dirty="0" smtClean="0"/>
            </a:br>
            <a:r>
              <a:rPr lang="en-US" sz="2800" dirty="0" smtClean="0"/>
              <a:t>Drop it like it's hot</a:t>
            </a:r>
            <a:br>
              <a:rPr lang="en-US" sz="2800" dirty="0" smtClean="0"/>
            </a:br>
            <a:r>
              <a:rPr lang="en-US" sz="2800" dirty="0" smtClean="0"/>
              <a:t>Drop it like it's hot</a:t>
            </a:r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When the pigs try to get at </a:t>
            </a:r>
            <a:r>
              <a:rPr lang="en-US" sz="2800" dirty="0" err="1" smtClean="0"/>
              <a:t>ya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Park it like it's hot</a:t>
            </a:r>
            <a:br>
              <a:rPr lang="en-US" sz="2800" dirty="0" smtClean="0"/>
            </a:br>
            <a:r>
              <a:rPr lang="en-US" sz="2800" dirty="0" smtClean="0"/>
              <a:t>Park it like it's hot</a:t>
            </a:r>
            <a:br>
              <a:rPr lang="en-US" sz="2800" dirty="0" smtClean="0"/>
            </a:br>
            <a:r>
              <a:rPr lang="en-US" sz="2800" dirty="0" smtClean="0"/>
              <a:t>Park it like it's hot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Snoop Dogg - Drop It Like It&amp; 39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33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“One” by U2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You say love is a temple</a:t>
            </a:r>
            <a:br>
              <a:rPr lang="en-US" sz="2800" dirty="0" smtClean="0"/>
            </a:br>
            <a:r>
              <a:rPr lang="en-US" sz="2800" dirty="0" smtClean="0"/>
              <a:t>Love a higher law</a:t>
            </a:r>
            <a:br>
              <a:rPr lang="en-US" sz="2800" dirty="0" smtClean="0"/>
            </a:br>
            <a:r>
              <a:rPr lang="en-US" sz="2800" dirty="0" smtClean="0"/>
              <a:t>Love is a temple</a:t>
            </a:r>
            <a:br>
              <a:rPr lang="en-US" sz="2800" dirty="0" smtClean="0"/>
            </a:br>
            <a:r>
              <a:rPr lang="en-US" sz="2800" dirty="0" smtClean="0"/>
              <a:t>Love the higher law</a:t>
            </a:r>
            <a:br>
              <a:rPr lang="en-US" sz="2800" dirty="0" smtClean="0"/>
            </a:br>
            <a:r>
              <a:rPr lang="en-US" sz="2800" dirty="0" smtClean="0"/>
              <a:t>You ask me to enter</a:t>
            </a:r>
            <a:br>
              <a:rPr lang="en-US" sz="2800" dirty="0" smtClean="0"/>
            </a:br>
            <a:r>
              <a:rPr lang="en-US" sz="2800" dirty="0" smtClean="0"/>
              <a:t>But then you make me crawl</a:t>
            </a:r>
            <a:br>
              <a:rPr lang="en-US" sz="2800" dirty="0" smtClean="0"/>
            </a:br>
            <a:r>
              <a:rPr lang="en-US" sz="2800" dirty="0" smtClean="0"/>
              <a:t>And I can't be holding on</a:t>
            </a:r>
            <a:br>
              <a:rPr lang="en-US" sz="2800" dirty="0" smtClean="0"/>
            </a:br>
            <a:r>
              <a:rPr lang="en-US" sz="2800" dirty="0" smtClean="0"/>
              <a:t>To what you got</a:t>
            </a:r>
            <a:br>
              <a:rPr lang="en-US" sz="2800" dirty="0" smtClean="0"/>
            </a:br>
            <a:r>
              <a:rPr lang="en-US" sz="2800" dirty="0" smtClean="0"/>
              <a:t>When all you got is hurt</a:t>
            </a:r>
          </a:p>
          <a:p>
            <a:endParaRPr lang="en-US" dirty="0"/>
          </a:p>
        </p:txBody>
      </p:sp>
      <p:pic>
        <p:nvPicPr>
          <p:cNvPr id="4" name="U2 - One - Anton Corbjin Versi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1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“American Pie” by Don McLean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They were singing, “Bye, bye Miss American Pie”</a:t>
            </a:r>
          </a:p>
          <a:p>
            <a:pPr>
              <a:buNone/>
            </a:pPr>
            <a:r>
              <a:rPr lang="en-US" sz="2800" dirty="0" smtClean="0"/>
              <a:t>Drove my Chevy to the levy but the levy was dry</a:t>
            </a:r>
          </a:p>
          <a:p>
            <a:pPr>
              <a:buNone/>
            </a:pPr>
            <a:r>
              <a:rPr lang="en-US" sz="2800" dirty="0" smtClean="0"/>
              <a:t>And good old boys were drinking whisky and rye,</a:t>
            </a:r>
          </a:p>
          <a:p>
            <a:pPr>
              <a:buNone/>
            </a:pPr>
            <a:r>
              <a:rPr lang="en-US" sz="2800" dirty="0" smtClean="0"/>
              <a:t>And singing, “This’ll be the day that I die,</a:t>
            </a:r>
          </a:p>
          <a:p>
            <a:pPr>
              <a:buNone/>
            </a:pPr>
            <a:r>
              <a:rPr lang="en-US" sz="2800" dirty="0" smtClean="0"/>
              <a:t>This’ll be the day that I die.”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Don McLean - American Pie Lyric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8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“Holiday” by Green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en-US" sz="2800" dirty="0" smtClean="0"/>
              <a:t>Hear the dogs howling out of key</a:t>
            </a:r>
          </a:p>
          <a:p>
            <a:pPr marL="228600" indent="-228600">
              <a:buNone/>
            </a:pPr>
            <a:r>
              <a:rPr lang="en-US" sz="2800" dirty="0" smtClean="0"/>
              <a:t>To a hymn called "Faith and Misery" (Hey!)</a:t>
            </a:r>
          </a:p>
          <a:p>
            <a:pPr marL="228600" indent="-228600">
              <a:buNone/>
            </a:pPr>
            <a:r>
              <a:rPr lang="en-US" sz="2800" dirty="0" smtClean="0"/>
              <a:t>And bleed, the company lost the war today</a:t>
            </a:r>
          </a:p>
          <a:p>
            <a:pPr marL="228600" indent="-228600">
              <a:buNone/>
            </a:pPr>
            <a:endParaRPr lang="en-US" sz="2800" dirty="0" smtClean="0"/>
          </a:p>
          <a:p>
            <a:pPr marL="228600" indent="-228600">
              <a:buNone/>
            </a:pPr>
            <a:r>
              <a:rPr lang="en-US" sz="2800" dirty="0" smtClean="0"/>
              <a:t>I beg to dream and differ from the hollow lies</a:t>
            </a:r>
          </a:p>
          <a:p>
            <a:pPr marL="228600" indent="-228600">
              <a:buNone/>
            </a:pPr>
            <a:r>
              <a:rPr lang="en-US" sz="2800" dirty="0" smtClean="0"/>
              <a:t>This is the dawning of the rest of our lives</a:t>
            </a:r>
          </a:p>
          <a:p>
            <a:pPr marL="228600" indent="-228600">
              <a:buNone/>
            </a:pPr>
            <a:r>
              <a:rPr lang="en-US" sz="2800" dirty="0" smtClean="0"/>
              <a:t>On holiday!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Green Day- Holiday (HQ! Official Video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66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of Reference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“Love Story” by Taylor Swift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So I sneak out to the garden to see you</a:t>
            </a:r>
          </a:p>
          <a:p>
            <a:pPr>
              <a:buNone/>
            </a:pPr>
            <a:r>
              <a:rPr lang="en-US" sz="2800" dirty="0" smtClean="0"/>
              <a:t>We keep quiet because we’re dead if we knew</a:t>
            </a:r>
          </a:p>
          <a:p>
            <a:pPr>
              <a:buNone/>
            </a:pPr>
            <a:r>
              <a:rPr lang="en-US" sz="2800" dirty="0" smtClean="0"/>
              <a:t>So close your eyes</a:t>
            </a:r>
          </a:p>
          <a:p>
            <a:pPr>
              <a:buNone/>
            </a:pPr>
            <a:r>
              <a:rPr lang="en-US" sz="2800" dirty="0" smtClean="0"/>
              <a:t>Escape this town for a little while</a:t>
            </a:r>
          </a:p>
          <a:p>
            <a:pPr>
              <a:buNone/>
            </a:pPr>
            <a:r>
              <a:rPr lang="en-US" sz="2800" dirty="0" smtClean="0"/>
              <a:t>‘Cause you were Romeo, I was a scarlet letter</a:t>
            </a:r>
          </a:p>
          <a:p>
            <a:pPr>
              <a:buNone/>
            </a:pPr>
            <a:r>
              <a:rPr lang="en-US" sz="2800" dirty="0" smtClean="0"/>
              <a:t>And my daddy said stay away from Juliette,</a:t>
            </a:r>
          </a:p>
          <a:p>
            <a:pPr>
              <a:buNone/>
            </a:pPr>
            <a:r>
              <a:rPr lang="en-US" sz="2800" dirty="0" smtClean="0"/>
              <a:t>But I was crying on the staircase begging you please don’t go</a:t>
            </a:r>
          </a:p>
        </p:txBody>
      </p:sp>
      <p:pic>
        <p:nvPicPr>
          <p:cNvPr id="4" name="taylorswiftfi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2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“She Wouldn’t Be Gone” by Blake Shelton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Red roadside wildflower if I’d only picked you,</a:t>
            </a:r>
          </a:p>
          <a:p>
            <a:pPr>
              <a:buNone/>
            </a:pPr>
            <a:r>
              <a:rPr lang="en-US" sz="2800" dirty="0" smtClean="0"/>
              <a:t>Took you home set you on the counter,</a:t>
            </a:r>
          </a:p>
          <a:p>
            <a:pPr>
              <a:buNone/>
            </a:pPr>
            <a:r>
              <a:rPr lang="en-US" sz="2800" dirty="0" smtClean="0"/>
              <a:t>Maybe just a time or two, maybe she’d have thought it through,</a:t>
            </a:r>
          </a:p>
          <a:p>
            <a:pPr>
              <a:buNone/>
            </a:pPr>
            <a:r>
              <a:rPr lang="en-US" sz="2800" dirty="0" smtClean="0"/>
              <a:t>Yellow sunset slowly dipping down in the rearview,</a:t>
            </a:r>
          </a:p>
          <a:p>
            <a:pPr>
              <a:buNone/>
            </a:pPr>
            <a:r>
              <a:rPr lang="en-US" sz="2800" dirty="0" smtClean="0"/>
              <a:t>Oh how she loved to sit and watch you,</a:t>
            </a:r>
          </a:p>
          <a:p>
            <a:pPr>
              <a:buNone/>
            </a:pPr>
            <a:r>
              <a:rPr lang="en-US" sz="2800" dirty="0" smtClean="0"/>
              <a:t>I could’ve done that a whole lot more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blakesheltonfi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5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of Sound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First, a 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Next, a quiz?!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“California </a:t>
            </a:r>
            <a:r>
              <a:rPr lang="en-US" dirty="0" err="1" smtClean="0"/>
              <a:t>Gurls</a:t>
            </a:r>
            <a:r>
              <a:rPr lang="en-US" dirty="0" smtClean="0"/>
              <a:t>” by Katy Perry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California girls </a:t>
            </a:r>
            <a:br>
              <a:rPr lang="en-US" sz="2800" dirty="0" smtClean="0"/>
            </a:br>
            <a:r>
              <a:rPr lang="en-US" sz="2800" dirty="0" smtClean="0"/>
              <a:t>We're undeniable </a:t>
            </a:r>
            <a:br>
              <a:rPr lang="en-US" sz="2800" dirty="0" smtClean="0"/>
            </a:br>
            <a:r>
              <a:rPr lang="en-US" sz="2800" dirty="0" smtClean="0"/>
              <a:t>Fine, fresh, fierce </a:t>
            </a:r>
            <a:br>
              <a:rPr lang="en-US" sz="2800" dirty="0" smtClean="0"/>
            </a:br>
            <a:r>
              <a:rPr lang="en-US" sz="2800" dirty="0" smtClean="0"/>
              <a:t>We got it on lock </a:t>
            </a:r>
            <a:br>
              <a:rPr lang="en-US" sz="2800" dirty="0" smtClean="0"/>
            </a:br>
            <a:r>
              <a:rPr lang="en-US" sz="2800" dirty="0" smtClean="0"/>
              <a:t>West coast represent </a:t>
            </a:r>
            <a:br>
              <a:rPr lang="en-US" sz="2800" dirty="0" smtClean="0"/>
            </a:br>
            <a:r>
              <a:rPr lang="en-US" sz="2800" dirty="0" smtClean="0"/>
              <a:t>Now put your hands up </a:t>
            </a:r>
            <a:br>
              <a:rPr lang="en-US" sz="2800" dirty="0" smtClean="0"/>
            </a:br>
            <a:r>
              <a:rPr lang="en-US" sz="2800" dirty="0" err="1" smtClean="0"/>
              <a:t>Oooooh</a:t>
            </a:r>
            <a:r>
              <a:rPr lang="en-US" sz="2800" dirty="0" smtClean="0"/>
              <a:t> oh </a:t>
            </a:r>
            <a:r>
              <a:rPr lang="en-US" sz="2800" dirty="0" err="1" smtClean="0"/>
              <a:t>oooooh</a:t>
            </a:r>
            <a:endParaRPr lang="en-US" sz="2800" dirty="0" smtClean="0"/>
          </a:p>
          <a:p>
            <a:endParaRPr lang="en-US" dirty="0"/>
          </a:p>
        </p:txBody>
      </p:sp>
      <p:pic>
        <p:nvPicPr>
          <p:cNvPr id="4" name="Katy Perry ft. Snoop Dogg California Gurls Official Music Video H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04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“Boom </a:t>
            </a:r>
            <a:r>
              <a:rPr lang="en-US" dirty="0" err="1" smtClean="0"/>
              <a:t>Boom</a:t>
            </a:r>
            <a:r>
              <a:rPr lang="en-US" dirty="0" smtClean="0"/>
              <a:t> </a:t>
            </a:r>
            <a:r>
              <a:rPr lang="en-US" dirty="0" err="1" smtClean="0"/>
              <a:t>Pow</a:t>
            </a:r>
            <a:r>
              <a:rPr lang="en-US" dirty="0" smtClean="0"/>
              <a:t>” by Black Eyed Peas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 like that boom </a:t>
            </a:r>
            <a:r>
              <a:rPr lang="en-US" sz="2800" dirty="0" err="1" smtClean="0"/>
              <a:t>boom</a:t>
            </a:r>
            <a:r>
              <a:rPr lang="en-US" sz="2800" dirty="0" smtClean="0"/>
              <a:t> </a:t>
            </a:r>
            <a:r>
              <a:rPr lang="en-US" sz="2800" dirty="0" err="1" smtClean="0"/>
              <a:t>pow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Them chickens </a:t>
            </a:r>
            <a:r>
              <a:rPr lang="en-US" sz="2800" dirty="0" err="1" smtClean="0"/>
              <a:t>jackin</a:t>
            </a:r>
            <a:r>
              <a:rPr lang="en-US" sz="2800" dirty="0" smtClean="0"/>
              <a:t>’ my style</a:t>
            </a:r>
            <a:br>
              <a:rPr lang="en-US" sz="2800" dirty="0" smtClean="0"/>
            </a:br>
            <a:r>
              <a:rPr lang="en-US" sz="2800" dirty="0" smtClean="0"/>
              <a:t>They try to copy my swagger</a:t>
            </a:r>
            <a:br>
              <a:rPr lang="en-US" sz="2800" dirty="0" smtClean="0"/>
            </a:br>
            <a:r>
              <a:rPr lang="en-US" sz="2800" dirty="0" smtClean="0"/>
              <a:t>I'm on that next now</a:t>
            </a:r>
            <a:br>
              <a:rPr lang="en-US" sz="2800" dirty="0" smtClean="0"/>
            </a:br>
            <a:r>
              <a:rPr lang="en-US" sz="2800" dirty="0" smtClean="0"/>
              <a:t>I'm so 3008</a:t>
            </a:r>
            <a:br>
              <a:rPr lang="en-US" sz="2800" dirty="0" smtClean="0"/>
            </a:br>
            <a:r>
              <a:rPr lang="en-US" sz="2800" dirty="0" smtClean="0"/>
              <a:t>You’re so 2000 and late</a:t>
            </a:r>
            <a:br>
              <a:rPr lang="en-US" sz="2800" dirty="0" smtClean="0"/>
            </a:br>
            <a:r>
              <a:rPr lang="en-US" sz="2800" dirty="0" smtClean="0"/>
              <a:t>I got that boom </a:t>
            </a:r>
            <a:r>
              <a:rPr lang="en-US" sz="2800" dirty="0" err="1" smtClean="0"/>
              <a:t>boom</a:t>
            </a:r>
            <a:r>
              <a:rPr lang="en-US" sz="2800" dirty="0" smtClean="0"/>
              <a:t> </a:t>
            </a:r>
            <a:r>
              <a:rPr lang="en-US" sz="2800" dirty="0" err="1" smtClean="0"/>
              <a:t>boom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That future boom </a:t>
            </a:r>
            <a:r>
              <a:rPr lang="en-US" sz="2800" dirty="0" err="1" smtClean="0"/>
              <a:t>boom</a:t>
            </a:r>
            <a:r>
              <a:rPr lang="en-US" sz="2800" dirty="0" smtClean="0"/>
              <a:t> </a:t>
            </a:r>
            <a:r>
              <a:rPr lang="en-US" sz="2800" dirty="0" err="1" smtClean="0"/>
              <a:t>boom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Let me get it now!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Black Eyed Peas - Boom Boom P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03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“Let It Be” by The Beatles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When I find myself in times of trouble, </a:t>
            </a:r>
          </a:p>
          <a:p>
            <a:pPr marL="0" indent="0">
              <a:buNone/>
            </a:pPr>
            <a:r>
              <a:rPr lang="en-US" sz="2800" dirty="0" smtClean="0"/>
              <a:t>Mother Mary comes to me, </a:t>
            </a:r>
          </a:p>
          <a:p>
            <a:pPr marL="0" indent="0">
              <a:buNone/>
            </a:pPr>
            <a:r>
              <a:rPr lang="en-US" sz="2800" dirty="0" smtClean="0"/>
              <a:t>Speaking words of wisdom, let it be. </a:t>
            </a:r>
          </a:p>
          <a:p>
            <a:pPr marL="0" indent="0">
              <a:buNone/>
            </a:pPr>
            <a:r>
              <a:rPr lang="en-US" sz="2800" dirty="0" smtClean="0"/>
              <a:t>And in my hour of darkness </a:t>
            </a:r>
          </a:p>
          <a:p>
            <a:pPr marL="0" indent="0">
              <a:buNone/>
            </a:pPr>
            <a:r>
              <a:rPr lang="en-US" sz="2800" dirty="0" smtClean="0"/>
              <a:t>She is standing right in front of me, </a:t>
            </a:r>
          </a:p>
          <a:p>
            <a:pPr marL="0" indent="0">
              <a:buNone/>
            </a:pPr>
            <a:r>
              <a:rPr lang="en-US" sz="2800" dirty="0" smtClean="0"/>
              <a:t>Speaking words of wisdom, let it be. </a:t>
            </a:r>
          </a:p>
          <a:p>
            <a:pPr marL="0" indent="0">
              <a:buNone/>
            </a:pPr>
            <a:r>
              <a:rPr lang="en-US" sz="2800" dirty="0" smtClean="0"/>
              <a:t>Let it be, let it be, let it be, let it be. </a:t>
            </a:r>
          </a:p>
          <a:p>
            <a:pPr marL="0" indent="0">
              <a:buNone/>
            </a:pPr>
            <a:r>
              <a:rPr lang="en-US" sz="2800" dirty="0" smtClean="0"/>
              <a:t>Whisper words of wisdom, let it be.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Let It Be - The Beatles - Lyric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4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“Dead and Gone” by Justin Timberlake and 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Oh hey, I've been </a:t>
            </a:r>
            <a:r>
              <a:rPr lang="en-US" sz="2800" dirty="0" err="1" smtClean="0"/>
              <a:t>travelin</a:t>
            </a:r>
            <a:r>
              <a:rPr lang="en-US" sz="2800" dirty="0" smtClean="0"/>
              <a:t>’ on this road too long</a:t>
            </a:r>
          </a:p>
          <a:p>
            <a:pPr>
              <a:buNone/>
            </a:pPr>
            <a:r>
              <a:rPr lang="en-US" sz="2800" dirty="0" smtClean="0"/>
              <a:t>Just </a:t>
            </a:r>
            <a:r>
              <a:rPr lang="en-US" sz="2800" dirty="0" err="1" smtClean="0"/>
              <a:t>tryin</a:t>
            </a:r>
            <a:r>
              <a:rPr lang="en-US" sz="2800" dirty="0" smtClean="0"/>
              <a:t>' to find my way back home</a:t>
            </a:r>
          </a:p>
          <a:p>
            <a:pPr>
              <a:buNone/>
            </a:pPr>
            <a:r>
              <a:rPr lang="en-US" sz="2800" dirty="0" smtClean="0"/>
              <a:t>But the old me's dead and gone</a:t>
            </a:r>
          </a:p>
          <a:p>
            <a:pPr>
              <a:buNone/>
            </a:pPr>
            <a:r>
              <a:rPr lang="en-US" sz="2800" dirty="0" smtClean="0"/>
              <a:t>Dead and gone</a:t>
            </a:r>
          </a:p>
          <a:p>
            <a:pPr>
              <a:buNone/>
            </a:pPr>
            <a:r>
              <a:rPr lang="en-US" sz="2800" dirty="0" smtClean="0"/>
              <a:t>And oh hey, I've been </a:t>
            </a:r>
            <a:r>
              <a:rPr lang="en-US" sz="2800" dirty="0" err="1" smtClean="0"/>
              <a:t>travelin</a:t>
            </a:r>
            <a:r>
              <a:rPr lang="en-US" sz="2800" dirty="0" smtClean="0"/>
              <a:t>' on this road too long</a:t>
            </a:r>
          </a:p>
          <a:p>
            <a:pPr>
              <a:buNone/>
            </a:pPr>
            <a:r>
              <a:rPr lang="en-US" sz="2800" dirty="0" smtClean="0"/>
              <a:t>Just </a:t>
            </a:r>
            <a:r>
              <a:rPr lang="en-US" sz="2800" dirty="0" err="1" smtClean="0"/>
              <a:t>tryin</a:t>
            </a:r>
            <a:r>
              <a:rPr lang="en-US" sz="2800" dirty="0" smtClean="0"/>
              <a:t>' to find my way back home</a:t>
            </a:r>
          </a:p>
          <a:p>
            <a:pPr>
              <a:buNone/>
            </a:pPr>
            <a:r>
              <a:rPr lang="en-US" sz="2800" dirty="0" smtClean="0"/>
              <a:t>But the old me's dead and gone</a:t>
            </a:r>
          </a:p>
          <a:p>
            <a:pPr>
              <a:buNone/>
            </a:pPr>
            <a:r>
              <a:rPr lang="en-US" sz="2800" dirty="0" smtClean="0"/>
              <a:t>Dead and gone, dead and gone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Dead and Gone T.I. Ft. Justin Timberlake [Official Music Video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“Without Me” by Eminem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600" dirty="0" smtClean="0"/>
              <a:t>Well I'm back, </a:t>
            </a:r>
            <a:r>
              <a:rPr lang="en-US" sz="3600" dirty="0" err="1" smtClean="0"/>
              <a:t>na-na-na-na-na-na-na-na-na-na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smtClean="0"/>
              <a:t>Fix your bent antenna tune it in and then I'm </a:t>
            </a:r>
            <a:r>
              <a:rPr lang="en-US" sz="3600" dirty="0" err="1" smtClean="0"/>
              <a:t>gonna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Enter in, ending up under your skin like a splinter </a:t>
            </a:r>
          </a:p>
          <a:p>
            <a:pPr>
              <a:buNone/>
            </a:pPr>
            <a:r>
              <a:rPr lang="en-US" sz="3600" dirty="0" smtClean="0"/>
              <a:t>The center of attention, back for the winter </a:t>
            </a:r>
          </a:p>
          <a:p>
            <a:pPr>
              <a:buNone/>
            </a:pPr>
            <a:r>
              <a:rPr lang="en-US" sz="3600" dirty="0" smtClean="0"/>
              <a:t>I'm interesting, the best thing since wrestling</a:t>
            </a:r>
          </a:p>
          <a:p>
            <a:pPr>
              <a:buNone/>
            </a:pPr>
            <a:r>
              <a:rPr lang="en-US" sz="3600" dirty="0" smtClean="0"/>
              <a:t>Infesting in your kid's ears and nesting </a:t>
            </a:r>
          </a:p>
          <a:p>
            <a:pPr>
              <a:buNone/>
            </a:pPr>
            <a:r>
              <a:rPr lang="en-US" sz="3600" dirty="0" smtClean="0"/>
              <a:t>Testing, attention please </a:t>
            </a:r>
          </a:p>
          <a:p>
            <a:pPr>
              <a:buNone/>
            </a:pPr>
            <a:r>
              <a:rPr lang="en-US" sz="3600" dirty="0" smtClean="0"/>
              <a:t>Feel the tension, soon as someone mentions me </a:t>
            </a:r>
          </a:p>
          <a:p>
            <a:pPr>
              <a:buNone/>
            </a:pPr>
            <a:r>
              <a:rPr lang="en-US" sz="3600" dirty="0" smtClean="0"/>
              <a:t>Here's my ten cents, my two cents is free </a:t>
            </a:r>
          </a:p>
          <a:p>
            <a:pPr>
              <a:buNone/>
            </a:pPr>
            <a:r>
              <a:rPr lang="en-US" sz="3600" dirty="0" smtClean="0"/>
              <a:t>A nuisance, who sent? You sent for me?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Eminem - Without M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3058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of Figurative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Metaphor: A comparison between two things</a:t>
            </a:r>
          </a:p>
          <a:p>
            <a:r>
              <a:rPr lang="en-US" sz="2800" dirty="0" smtClean="0"/>
              <a:t>Simile: A comparison between two things using “like” or “as”</a:t>
            </a:r>
          </a:p>
          <a:p>
            <a:r>
              <a:rPr lang="en-US" sz="2800" dirty="0" smtClean="0"/>
              <a:t>Personification: Giving human qualities to something that is not human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of Figurative Language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Hyperbole: Exaggeration</a:t>
            </a:r>
          </a:p>
          <a:p>
            <a:r>
              <a:rPr lang="en-US" sz="2800" dirty="0" smtClean="0"/>
              <a:t>Synecdoche: Where a part represents a whole</a:t>
            </a:r>
          </a:p>
          <a:p>
            <a:r>
              <a:rPr lang="en-US" sz="2800" dirty="0" smtClean="0"/>
              <a:t>Metonymy: Calling something by something closely associated with it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of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Alliteration: Words with the same beginning consonant sound</a:t>
            </a:r>
          </a:p>
          <a:p>
            <a:r>
              <a:rPr lang="en-US" sz="2800" dirty="0" smtClean="0"/>
              <a:t>Assonance: Words with the same internal vowel sound</a:t>
            </a:r>
          </a:p>
          <a:p>
            <a:r>
              <a:rPr lang="en-US" sz="2800" dirty="0" smtClean="0"/>
              <a:t>Consonance: Words with the same internal consonant sound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of 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Onomatopoeia: When a word is defined by its sound</a:t>
            </a:r>
          </a:p>
          <a:p>
            <a:r>
              <a:rPr lang="en-US" sz="2800" dirty="0" smtClean="0"/>
              <a:t>Slant Rhyme: Words that end with the same consonant sound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of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Allusion: Making reference to something else</a:t>
            </a:r>
          </a:p>
          <a:p>
            <a:r>
              <a:rPr lang="en-US" sz="2800" dirty="0" smtClean="0"/>
              <a:t>Apostrophe: Talking to something that can’t hear you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Literary Devices in Music!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rules of the game:</a:t>
            </a:r>
          </a:p>
          <a:p>
            <a:pPr lvl="1"/>
            <a:r>
              <a:rPr lang="en-US" sz="2400" dirty="0" smtClean="0"/>
              <a:t>I will put the lyrics to a song up on the board, then play a clip from that song.</a:t>
            </a:r>
          </a:p>
          <a:p>
            <a:pPr lvl="1"/>
            <a:r>
              <a:rPr lang="en-US" sz="2400" dirty="0" smtClean="0"/>
              <a:t>You will have about 30 seconds after the song clip plays to write down which literary device you heard.</a:t>
            </a:r>
          </a:p>
          <a:p>
            <a:pPr lvl="1"/>
            <a:r>
              <a:rPr lang="en-US" sz="2400" dirty="0" smtClean="0"/>
              <a:t>Each device will be used </a:t>
            </a:r>
            <a:r>
              <a:rPr lang="en-US" sz="2400" b="1" dirty="0" smtClean="0"/>
              <a:t>once</a:t>
            </a:r>
            <a:r>
              <a:rPr lang="en-US" sz="2400" dirty="0" smtClean="0"/>
              <a:t>. </a:t>
            </a:r>
          </a:p>
          <a:p>
            <a:pPr lvl="1"/>
            <a:r>
              <a:rPr lang="en-US" sz="2400" dirty="0" smtClean="0"/>
              <a:t>After all the songs, we will go over it together.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of Figurative Language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QuestionMaster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GraphMaster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</TotalTime>
  <Words>903</Words>
  <Application>Microsoft Office PowerPoint</Application>
  <PresentationFormat>On-screen Show (4:3)</PresentationFormat>
  <Paragraphs>111</Paragraphs>
  <Slides>24</Slides>
  <Notes>0</Notes>
  <HiddenSlides>0</HiddenSlides>
  <MMClips>13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Oriel</vt:lpstr>
      <vt:lpstr>iRespondQuestionMaster</vt:lpstr>
      <vt:lpstr>iRespondGraphMaster</vt:lpstr>
      <vt:lpstr>Literary Devices</vt:lpstr>
      <vt:lpstr>First, a Review</vt:lpstr>
      <vt:lpstr>Devices of Figurative Language</vt:lpstr>
      <vt:lpstr>Devices of Figurative Language </vt:lpstr>
      <vt:lpstr>Devices of Sound</vt:lpstr>
      <vt:lpstr>Devices of Sound</vt:lpstr>
      <vt:lpstr>Devices of Reference</vt:lpstr>
      <vt:lpstr>Literary Devices in Music!</vt:lpstr>
      <vt:lpstr>Devices of Figurative Language</vt:lpstr>
      <vt:lpstr>“Why Don’t We Just Dance” by Josh Turner</vt:lpstr>
      <vt:lpstr>“Single Ladies” by Beyoncé</vt:lpstr>
      <vt:lpstr>“Drop It Like It’s Hot” by Snoop Dogg</vt:lpstr>
      <vt:lpstr>“One” by U2</vt:lpstr>
      <vt:lpstr>“American Pie” by Don McLean</vt:lpstr>
      <vt:lpstr>“Holiday” by Green Day</vt:lpstr>
      <vt:lpstr>Devices of Reference</vt:lpstr>
      <vt:lpstr>“Love Story” by Taylor Swift</vt:lpstr>
      <vt:lpstr>“She Wouldn’t Be Gone” by Blake Shelton</vt:lpstr>
      <vt:lpstr>Devices of Sound</vt:lpstr>
      <vt:lpstr>“California Gurls” by Katy Perry</vt:lpstr>
      <vt:lpstr>“Boom Boom Pow” by Black Eyed Peas</vt:lpstr>
      <vt:lpstr>“Let It Be” by The Beatles</vt:lpstr>
      <vt:lpstr>“Dead and Gone” by Justin Timberlake and TI</vt:lpstr>
      <vt:lpstr>“Without Me” by Eminem</vt:lpstr>
    </vt:vector>
  </TitlesOfParts>
  <Company>Cobb County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Literary Devices</dc:title>
  <dc:creator>install</dc:creator>
  <cp:lastModifiedBy>Jill Spiceland</cp:lastModifiedBy>
  <cp:revision>25</cp:revision>
  <dcterms:created xsi:type="dcterms:W3CDTF">2010-10-18T19:27:45Z</dcterms:created>
  <dcterms:modified xsi:type="dcterms:W3CDTF">2011-09-06T15:12:45Z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  <property fmtid="{D5CDD505-2E9C-101B-9397-08002B2CF9AE}" pid="4" name="AutoReflect">
    <vt:bool>false</vt:bool>
  </property>
  <property fmtid="{D5CDD505-2E9C-101B-9397-08002B2CF9AE}" pid="5" name="KeepGraph">
    <vt:bool>false</vt:bool>
  </property>
</Properties>
</file>