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8" r:id="rId9"/>
    <p:sldId id="269" r:id="rId10"/>
    <p:sldId id="262" r:id="rId11"/>
    <p:sldId id="263" r:id="rId12"/>
    <p:sldId id="264" r:id="rId13"/>
    <p:sldId id="265" r:id="rId14"/>
    <p:sldId id="266" r:id="rId15"/>
    <p:sldId id="267" r:id="rId16"/>
    <p:sldId id="272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19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8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68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3625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65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08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62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29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97CEFA9D-E636-4F2F-B505-ED04A65CFC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94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2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96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7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76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30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62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1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63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EFA9D-E636-4F2F-B505-ED04A65CFC0B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0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7C550-115D-4412-AB47-BA6F06F8D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00442" y="2742465"/>
            <a:ext cx="8144134" cy="1373070"/>
          </a:xfrm>
        </p:spPr>
        <p:txBody>
          <a:bodyPr/>
          <a:lstStyle/>
          <a:p>
            <a:r>
              <a:rPr lang="en-US" sz="8800" dirty="0"/>
              <a:t>Pumpkins!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FC9E7-81A4-49A9-99C3-2E2BE12F7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692" y="2292626"/>
            <a:ext cx="3404866" cy="227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79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pumpkins grow big and some grow small.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582920-4794-453B-9827-13AD689A6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461" y="2327943"/>
            <a:ext cx="6864126" cy="409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32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pumpkins go to the market place.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F214BE-4181-4CA4-AE08-EA4C5F338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925" y="2113720"/>
            <a:ext cx="3053371" cy="45786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115CDB-EE10-4F74-A704-A9BE775EC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240" y="2478155"/>
            <a:ext cx="5698068" cy="384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01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buy pumpkins and take them home.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AF4EE4-C6C5-402E-80BA-02C44C276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478" y="2282919"/>
            <a:ext cx="2777044" cy="416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34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like to carve pumpkins.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ACCFC1-2020-4EFE-A1B1-8AE542D1B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059" y="2372138"/>
            <a:ext cx="2620332" cy="3929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DE33B3-BF85-4D01-A678-EC7DA9BCA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493" y="2372138"/>
            <a:ext cx="2612965" cy="392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make pumpkin pie.</a:t>
            </a:r>
          </a:p>
        </p:txBody>
      </p:sp>
      <p:pic>
        <p:nvPicPr>
          <p:cNvPr id="1026" name="Picture 2" descr="Pumpkin  Pie Slices Top View">
            <a:extLst>
              <a:ext uri="{FF2B5EF4-FFF2-40B4-BE49-F238E27FC236}">
                <a16:creationId xmlns:a16="http://schemas.microsoft.com/office/drawing/2014/main" id="{5D4AB128-6029-4841-B975-9328C45A9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78" y="2203818"/>
            <a:ext cx="2948609" cy="442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48F102-1ADB-49D8-A0DF-B3E247E0B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790" y="2436621"/>
            <a:ext cx="5931807" cy="39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39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like to bake the pumpkin seeds and eat them.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6512D9-F9F0-4C14-B0C1-AEDF07745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859" y="2519281"/>
            <a:ext cx="4812141" cy="3284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EF6A78-81DD-4964-9488-CBD023B16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123" y="2201228"/>
            <a:ext cx="2911059" cy="43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00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B4E6D-06C6-40A6-9113-B100175B8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people like to eat pumpkin.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2FB1D-655B-428F-81B3-D4A4A64F2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184" y="2231583"/>
            <a:ext cx="6599632" cy="440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36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Pumpkins are used for many things, happy pumpkin time!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CF761A-23D7-47E1-BB90-F37DE191D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47" y="2705315"/>
            <a:ext cx="4991304" cy="33316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B499B4-5305-4FFD-92D4-87B846A5B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377" y="2585433"/>
            <a:ext cx="5355518" cy="3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44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fall, we start to see pumpkins.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624E0C-D499-4755-B95F-BA297EC30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356" y="2191512"/>
            <a:ext cx="6321287" cy="4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59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A2111-C4EE-4433-8A77-C5EEE086C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Pumpkins grow in a pumpkin patch.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F1F164-1E03-4067-8A8B-F417ECD71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730" y="2174135"/>
            <a:ext cx="6705650" cy="447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0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spring, the pumpkin seeds are planted.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378ADF-8CEE-4FD3-9014-921C87C89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260" y="2186609"/>
            <a:ext cx="8337922" cy="422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23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summer, the pumpkin plants start to grow.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14A8AE-8148-4BF0-85E3-35490002F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75" y="2368626"/>
            <a:ext cx="6096050" cy="406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56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fall, the flowers grow into pumpkins.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E53894-81ED-46B4-BDA3-6976B6D15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486" y="2182981"/>
            <a:ext cx="6652641" cy="443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02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pumpkins turn orange.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3E4C69-D9D8-4A7F-A670-693FD09E6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105" y="2265169"/>
            <a:ext cx="2880132" cy="4274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E32ED0-7E5F-41D4-A4B3-B1EB2A9D0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507" y="2265169"/>
            <a:ext cx="2984330" cy="427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29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white pumpkins.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6F95F6-20A5-4AA8-8DFA-B5D1F8615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408" y="2159695"/>
            <a:ext cx="3499184" cy="45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27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also other kinds of pumpkins.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76D6D6-B5EF-44E3-A37B-D15D92DC9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496" y="2293462"/>
            <a:ext cx="6427354" cy="428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9104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0</TotalTime>
  <Words>133</Words>
  <Application>Microsoft Office PowerPoint</Application>
  <PresentationFormat>Widescreen</PresentationFormat>
  <Paragraphs>17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Trebuchet MS</vt:lpstr>
      <vt:lpstr>Berlin</vt:lpstr>
      <vt:lpstr>Pumpkins! </vt:lpstr>
      <vt:lpstr>In the fall, we start to see pumpkins.</vt:lpstr>
      <vt:lpstr>Pumpkins grow in a pumpkin patch.</vt:lpstr>
      <vt:lpstr>In the spring, the pumpkin seeds are planted.</vt:lpstr>
      <vt:lpstr>In the summer, the pumpkin plants start to grow. </vt:lpstr>
      <vt:lpstr>In the fall, the flowers grow into pumpkins.</vt:lpstr>
      <vt:lpstr>Most pumpkins turn orange.</vt:lpstr>
      <vt:lpstr>There are white pumpkins.</vt:lpstr>
      <vt:lpstr>There are also other kinds of pumpkins.</vt:lpstr>
      <vt:lpstr>Some pumpkins grow big and some grow small.</vt:lpstr>
      <vt:lpstr>Some pumpkins go to the market place.</vt:lpstr>
      <vt:lpstr>People buy pumpkins and take them home.</vt:lpstr>
      <vt:lpstr>People like to carve pumpkins.</vt:lpstr>
      <vt:lpstr>People make pumpkin pie.</vt:lpstr>
      <vt:lpstr>People like to bake the pumpkin seeds and eat them.</vt:lpstr>
      <vt:lpstr>Some people like to eat pumpkin. </vt:lpstr>
      <vt:lpstr>Pumpkins are used for many things, happy pumpkin 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Pumpkins </dc:title>
  <dc:creator>quynhnguyen4@gmail.com</dc:creator>
  <cp:lastModifiedBy>quynhnguyen4@gmail.com</cp:lastModifiedBy>
  <cp:revision>7</cp:revision>
  <dcterms:created xsi:type="dcterms:W3CDTF">2019-07-17T13:15:18Z</dcterms:created>
  <dcterms:modified xsi:type="dcterms:W3CDTF">2019-07-18T01:02:00Z</dcterms:modified>
</cp:coreProperties>
</file>