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4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7" r:id="rId15"/>
    <p:sldId id="276" r:id="rId16"/>
    <p:sldId id="279" r:id="rId17"/>
    <p:sldId id="278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3/23/2015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609600"/>
          </a:xfrm>
        </p:spPr>
        <p:txBody>
          <a:bodyPr/>
          <a:lstStyle/>
          <a:p>
            <a:r>
              <a:rPr lang="en-US" dirty="0" smtClean="0"/>
              <a:t>Find the GOLD!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Age of Exploration Simulation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                           Reality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Teacher ate the chocolate.</a:t>
            </a:r>
          </a:p>
          <a:p>
            <a:r>
              <a:rPr lang="en-US" dirty="0" smtClean="0"/>
              <a:t>You were put into groups representing countries.	</a:t>
            </a:r>
          </a:p>
          <a:p>
            <a:r>
              <a:rPr lang="en-US" dirty="0" smtClean="0"/>
              <a:t>1 Chocolate bar was hidden.</a:t>
            </a:r>
          </a:p>
          <a:p>
            <a:r>
              <a:rPr lang="en-US" dirty="0" smtClean="0"/>
              <a:t>Students search for candy.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Spain discovers gold in the new world.</a:t>
            </a:r>
          </a:p>
          <a:p>
            <a:r>
              <a:rPr lang="en-US" dirty="0" smtClean="0"/>
              <a:t>European countries compete for Claims (resources).</a:t>
            </a:r>
          </a:p>
          <a:p>
            <a:r>
              <a:rPr lang="en-US" dirty="0" smtClean="0"/>
              <a:t>Gold was rare (hidden).</a:t>
            </a:r>
          </a:p>
          <a:p>
            <a:r>
              <a:rPr lang="en-US" dirty="0" smtClean="0"/>
              <a:t>Explorers sent to new world.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                           Reality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Teacher ate the chocolate.</a:t>
            </a:r>
          </a:p>
          <a:p>
            <a:r>
              <a:rPr lang="en-US" dirty="0" smtClean="0"/>
              <a:t>You were put into groups representing countries.	</a:t>
            </a:r>
          </a:p>
          <a:p>
            <a:r>
              <a:rPr lang="en-US" dirty="0" smtClean="0"/>
              <a:t>1 Chocolate bar was hidden.</a:t>
            </a:r>
          </a:p>
          <a:p>
            <a:r>
              <a:rPr lang="en-US" dirty="0" smtClean="0"/>
              <a:t>Students search for candy.</a:t>
            </a:r>
          </a:p>
          <a:p>
            <a:r>
              <a:rPr lang="en-US" dirty="0" smtClean="0"/>
              <a:t>1 group finds candy.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Spain discovers gold in the new world.</a:t>
            </a:r>
          </a:p>
          <a:p>
            <a:r>
              <a:rPr lang="en-US" dirty="0" smtClean="0"/>
              <a:t>European countries compete for Claims (resources).</a:t>
            </a:r>
          </a:p>
          <a:p>
            <a:r>
              <a:rPr lang="en-US" dirty="0" smtClean="0"/>
              <a:t>Gold was rare (hidden).</a:t>
            </a:r>
          </a:p>
          <a:p>
            <a:r>
              <a:rPr lang="en-US" dirty="0" smtClean="0"/>
              <a:t>Explorers sent to new world.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                           Reality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Teacher ate the chocolate.</a:t>
            </a:r>
          </a:p>
          <a:p>
            <a:r>
              <a:rPr lang="en-US" dirty="0" smtClean="0"/>
              <a:t>You were put into groups representing countries.	</a:t>
            </a:r>
          </a:p>
          <a:p>
            <a:r>
              <a:rPr lang="en-US" dirty="0" smtClean="0"/>
              <a:t>1 Chocolate bar was hidden.</a:t>
            </a:r>
          </a:p>
          <a:p>
            <a:r>
              <a:rPr lang="en-US" dirty="0" smtClean="0"/>
              <a:t>Students search for candy.</a:t>
            </a:r>
          </a:p>
          <a:p>
            <a:r>
              <a:rPr lang="en-US" dirty="0" smtClean="0"/>
              <a:t>1 group finds candy.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5105400"/>
          </a:xfrm>
        </p:spPr>
        <p:txBody>
          <a:bodyPr/>
          <a:lstStyle/>
          <a:p>
            <a:r>
              <a:rPr lang="en-US" dirty="0" smtClean="0"/>
              <a:t>Spain discovers gold in the new world.</a:t>
            </a:r>
          </a:p>
          <a:p>
            <a:r>
              <a:rPr lang="en-US" dirty="0" smtClean="0"/>
              <a:t>European countries compete for Claims (resources).</a:t>
            </a:r>
          </a:p>
          <a:p>
            <a:r>
              <a:rPr lang="en-US" dirty="0" smtClean="0"/>
              <a:t>Gold was rare (hidden).</a:t>
            </a:r>
          </a:p>
          <a:p>
            <a:r>
              <a:rPr lang="en-US" dirty="0" smtClean="0"/>
              <a:t>Explorers sent to new world.</a:t>
            </a:r>
          </a:p>
          <a:p>
            <a:r>
              <a:rPr lang="en-US" dirty="0" smtClean="0"/>
              <a:t>Successful countries find gold.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                           Reality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" y="990600"/>
            <a:ext cx="4038600" cy="5062728"/>
          </a:xfrm>
        </p:spPr>
        <p:txBody>
          <a:bodyPr/>
          <a:lstStyle/>
          <a:p>
            <a:r>
              <a:rPr lang="en-US" dirty="0" smtClean="0"/>
              <a:t>Teacher ate the chocolate.</a:t>
            </a:r>
          </a:p>
          <a:p>
            <a:r>
              <a:rPr lang="en-US" dirty="0" smtClean="0"/>
              <a:t>You were put into groups representing countries.	</a:t>
            </a:r>
          </a:p>
          <a:p>
            <a:r>
              <a:rPr lang="en-US" dirty="0" smtClean="0"/>
              <a:t>1 Chocolate bar was hidden.</a:t>
            </a:r>
          </a:p>
          <a:p>
            <a:r>
              <a:rPr lang="en-US" dirty="0" smtClean="0"/>
              <a:t>Students search for candy.</a:t>
            </a:r>
          </a:p>
          <a:p>
            <a:r>
              <a:rPr lang="en-US" dirty="0" smtClean="0"/>
              <a:t>1 group finds candy.</a:t>
            </a:r>
          </a:p>
          <a:p>
            <a:r>
              <a:rPr lang="en-US" dirty="0" smtClean="0"/>
              <a:t>Other students are jealous and angry.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914400"/>
            <a:ext cx="4038600" cy="5562600"/>
          </a:xfrm>
        </p:spPr>
        <p:txBody>
          <a:bodyPr/>
          <a:lstStyle/>
          <a:p>
            <a:r>
              <a:rPr lang="en-US" dirty="0" smtClean="0"/>
              <a:t>Spain discovers gold in the new world.</a:t>
            </a:r>
          </a:p>
          <a:p>
            <a:r>
              <a:rPr lang="en-US" dirty="0" smtClean="0"/>
              <a:t>European countries compete for Claims (resources).</a:t>
            </a:r>
          </a:p>
          <a:p>
            <a:r>
              <a:rPr lang="en-US" dirty="0" smtClean="0"/>
              <a:t>Gold was rare (hidden).</a:t>
            </a:r>
          </a:p>
          <a:p>
            <a:r>
              <a:rPr lang="en-US" dirty="0" smtClean="0"/>
              <a:t>Explorers sent to new world.</a:t>
            </a:r>
          </a:p>
          <a:p>
            <a:r>
              <a:rPr lang="en-US" dirty="0" smtClean="0"/>
              <a:t>Successful countries find gold.</a:t>
            </a:r>
          </a:p>
          <a:p>
            <a:r>
              <a:rPr lang="en-US" dirty="0" smtClean="0"/>
              <a:t>Other countries are jealous and angry.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 of Exploration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Wealth &amp; Power: money through trade w/Asia (spices, sugar, silk)</a:t>
            </a:r>
          </a:p>
          <a:p>
            <a:r>
              <a:rPr lang="en-US" dirty="0" smtClean="0"/>
              <a:t>Religious Aims: Drive Muslims from lands, convert</a:t>
            </a:r>
          </a:p>
          <a:p>
            <a:r>
              <a:rPr lang="en-US" dirty="0" smtClean="0"/>
              <a:t>Renaissance Spirit: curiosity, desire for adventure, fame (Marco Polo)</a:t>
            </a:r>
          </a:p>
          <a:p>
            <a:r>
              <a:rPr lang="en-US" dirty="0" smtClean="0"/>
              <a:t>Technology: sailing ships propelled by rowers, more accurate maps, cannons, guns, astrolabe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0594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Portuguese Exploration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i="1" dirty="0"/>
              <a:t>Prince Henry the Navigator</a:t>
            </a:r>
            <a:r>
              <a:rPr lang="en-US" dirty="0"/>
              <a:t>: never sailed; built naval station, collected expert info., advanced sea knowledge</a:t>
            </a:r>
          </a:p>
          <a:p>
            <a:r>
              <a:rPr lang="en-US" i="1" dirty="0" err="1"/>
              <a:t>Bartholomeu</a:t>
            </a:r>
            <a:r>
              <a:rPr lang="en-US" i="1" dirty="0"/>
              <a:t> Dias</a:t>
            </a:r>
            <a:r>
              <a:rPr lang="en-US" dirty="0"/>
              <a:t>: sailed around Cape of Good Hope (southern tip of Africa)</a:t>
            </a:r>
          </a:p>
          <a:p>
            <a:r>
              <a:rPr lang="en-US" i="1" dirty="0"/>
              <a:t>Vasco da Gama: </a:t>
            </a:r>
            <a:r>
              <a:rPr lang="en-US" dirty="0"/>
              <a:t>reached India around Africa</a:t>
            </a:r>
          </a:p>
          <a:p>
            <a:r>
              <a:rPr lang="en-US" i="1" dirty="0"/>
              <a:t>Ferdinand Magellan: </a:t>
            </a:r>
            <a:r>
              <a:rPr lang="en-US" dirty="0"/>
              <a:t>Sailed around the </a:t>
            </a:r>
            <a:r>
              <a:rPr lang="en-US" dirty="0" smtClean="0"/>
              <a:t>world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800600"/>
            <a:ext cx="200025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4791635"/>
            <a:ext cx="1524000" cy="202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AutoShape 5" descr="Image result for vasco da gam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4796117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4394" y="4778188"/>
            <a:ext cx="2476500" cy="184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2453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Spanish Exploration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i="1" dirty="0" smtClean="0"/>
              <a:t>Christopher Columbus</a:t>
            </a:r>
            <a:r>
              <a:rPr lang="en-US" dirty="0" smtClean="0"/>
              <a:t>: reached the Caribbean (west Indies</a:t>
            </a:r>
            <a:r>
              <a:rPr lang="en-US" dirty="0" smtClean="0"/>
              <a:t>); opened up European colonization; encomienda system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819400"/>
            <a:ext cx="3153659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2590800"/>
            <a:ext cx="3748087" cy="31289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6480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Chinese Exploration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362200"/>
            <a:ext cx="682752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08623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 have been chosen….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Today you and your team of explorers will represent your country in a quest for treasure!!!!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Somewhere in the room is treasure and it is your job to find it.</a:t>
            </a:r>
          </a:p>
          <a:p>
            <a:endParaRPr lang="en-US" dirty="0" smtClean="0"/>
          </a:p>
          <a:p>
            <a:r>
              <a:rPr lang="en-US" dirty="0" smtClean="0"/>
              <a:t>Once you find it, it is your decision on whether to keep it or bring it back to your country…. YOU DECIDE!!!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                           Reality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Teacher ate the chocolate.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828800" y="5795918"/>
            <a:ext cx="5562600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300" dirty="0">
                <a:solidFill>
                  <a:schemeClr val="bg2">
                    <a:lumMod val="50000"/>
                  </a:schemeClr>
                </a:solidFill>
                <a:ea typeface="+mj-ea"/>
                <a:cs typeface="+mj-cs"/>
              </a:rPr>
              <a:t>Now that our quest is </a:t>
            </a:r>
            <a:r>
              <a:rPr lang="en-US" sz="3300" dirty="0" smtClean="0">
                <a:solidFill>
                  <a:schemeClr val="bg2">
                    <a:lumMod val="50000"/>
                  </a:schemeClr>
                </a:solidFill>
                <a:ea typeface="+mj-ea"/>
                <a:cs typeface="+mj-cs"/>
              </a:rPr>
              <a:t>done…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                           Reality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Teacher ate the chocolate.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Spain discovers gold in the new world.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                           Reality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Teacher ate the chocolate.</a:t>
            </a:r>
          </a:p>
          <a:p>
            <a:r>
              <a:rPr lang="en-US" dirty="0" smtClean="0"/>
              <a:t>You were put into groups representing countries.	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Spain discovers gold in the new world.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                           Reality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Teacher ate the chocolate.</a:t>
            </a:r>
          </a:p>
          <a:p>
            <a:r>
              <a:rPr lang="en-US" dirty="0" smtClean="0"/>
              <a:t>You were put into groups representing countries.	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Spain discovers gold in the new world.</a:t>
            </a:r>
          </a:p>
          <a:p>
            <a:r>
              <a:rPr lang="en-US" dirty="0" smtClean="0"/>
              <a:t>European countries compete for Claims (resources).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                           Reality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Teacher ate the chocolate.</a:t>
            </a:r>
          </a:p>
          <a:p>
            <a:r>
              <a:rPr lang="en-US" dirty="0" smtClean="0"/>
              <a:t>You were put into groups representing countries.	</a:t>
            </a:r>
          </a:p>
          <a:p>
            <a:r>
              <a:rPr lang="en-US" dirty="0" smtClean="0"/>
              <a:t>1 Chocolate bar was hidden.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Spain discovers gold in the new world.</a:t>
            </a:r>
          </a:p>
          <a:p>
            <a:r>
              <a:rPr lang="en-US" dirty="0" smtClean="0"/>
              <a:t>European countries compete for Claims (resources).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                           Reality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Teacher ate the chocolate.</a:t>
            </a:r>
          </a:p>
          <a:p>
            <a:r>
              <a:rPr lang="en-US" dirty="0" smtClean="0"/>
              <a:t>You were put into groups representing countries.	</a:t>
            </a:r>
          </a:p>
          <a:p>
            <a:r>
              <a:rPr lang="en-US" dirty="0" smtClean="0"/>
              <a:t>1 Chocolate bar was hidden.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Spain discovers gold in the new world.</a:t>
            </a:r>
          </a:p>
          <a:p>
            <a:r>
              <a:rPr lang="en-US" dirty="0" smtClean="0"/>
              <a:t>European countries compete for Claims (resources).</a:t>
            </a:r>
          </a:p>
          <a:p>
            <a:r>
              <a:rPr lang="en-US" dirty="0" smtClean="0"/>
              <a:t>Gold was rare (hidden).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                           Reality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Teacher ate the chocolate.</a:t>
            </a:r>
          </a:p>
          <a:p>
            <a:r>
              <a:rPr lang="en-US" dirty="0" smtClean="0"/>
              <a:t>You were put into groups representing countries.	</a:t>
            </a:r>
          </a:p>
          <a:p>
            <a:r>
              <a:rPr lang="en-US" dirty="0" smtClean="0"/>
              <a:t>1 Chocolate bar was hidden.</a:t>
            </a:r>
          </a:p>
          <a:p>
            <a:r>
              <a:rPr lang="en-US" dirty="0" smtClean="0"/>
              <a:t>Students search for candy.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Spain discovers gold in the new world.</a:t>
            </a:r>
          </a:p>
          <a:p>
            <a:r>
              <a:rPr lang="en-US" dirty="0" smtClean="0"/>
              <a:t>European countries compete for Claims (resources).</a:t>
            </a:r>
          </a:p>
          <a:p>
            <a:r>
              <a:rPr lang="en-US" dirty="0" smtClean="0"/>
              <a:t>Gold was rare (hidden).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9760</TotalTime>
  <Words>577</Words>
  <Application>Microsoft Office PowerPoint</Application>
  <PresentationFormat>On-screen Show (4:3)</PresentationFormat>
  <Paragraphs>101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Civic</vt:lpstr>
      <vt:lpstr>Age of Exploration Simulation</vt:lpstr>
      <vt:lpstr>You have been chosen….</vt:lpstr>
      <vt:lpstr>Simulation                           Reality</vt:lpstr>
      <vt:lpstr>Simulation                           Reality</vt:lpstr>
      <vt:lpstr>Simulation                           Reality</vt:lpstr>
      <vt:lpstr>Simulation                           Reality</vt:lpstr>
      <vt:lpstr>Simulation                           Reality</vt:lpstr>
      <vt:lpstr>Simulation                           Reality</vt:lpstr>
      <vt:lpstr>Simulation                           Reality</vt:lpstr>
      <vt:lpstr>Simulation                           Reality</vt:lpstr>
      <vt:lpstr>Simulation                           Reality</vt:lpstr>
      <vt:lpstr>Simulation                           Reality</vt:lpstr>
      <vt:lpstr>Simulation                           Reality</vt:lpstr>
      <vt:lpstr>Age of Exploration</vt:lpstr>
      <vt:lpstr>Portuguese Exploration</vt:lpstr>
      <vt:lpstr>Spanish Exploration</vt:lpstr>
      <vt:lpstr>Chinese Exploration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 of Exploration Simulation</dc:title>
  <dc:creator>Guest</dc:creator>
  <cp:lastModifiedBy>Jennifer Saaranen</cp:lastModifiedBy>
  <cp:revision>7</cp:revision>
  <dcterms:created xsi:type="dcterms:W3CDTF">2006-08-16T00:00:00Z</dcterms:created>
  <dcterms:modified xsi:type="dcterms:W3CDTF">2015-03-24T11:14:32Z</dcterms:modified>
</cp:coreProperties>
</file>