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1"/>
  </p:sldMasterIdLst>
  <p:notesMasterIdLst>
    <p:notesMasterId r:id="rId88"/>
  </p:notesMasterIdLst>
  <p:sldIdLst>
    <p:sldId id="272" r:id="rId2"/>
    <p:sldId id="290" r:id="rId3"/>
    <p:sldId id="285" r:id="rId4"/>
    <p:sldId id="284" r:id="rId5"/>
    <p:sldId id="323" r:id="rId6"/>
    <p:sldId id="322" r:id="rId7"/>
    <p:sldId id="286" r:id="rId8"/>
    <p:sldId id="287" r:id="rId9"/>
    <p:sldId id="291" r:id="rId10"/>
    <p:sldId id="288" r:id="rId11"/>
    <p:sldId id="289" r:id="rId12"/>
    <p:sldId id="324" r:id="rId13"/>
    <p:sldId id="273" r:id="rId14"/>
    <p:sldId id="281" r:id="rId15"/>
    <p:sldId id="311" r:id="rId16"/>
    <p:sldId id="279" r:id="rId17"/>
    <p:sldId id="262" r:id="rId18"/>
    <p:sldId id="278" r:id="rId19"/>
    <p:sldId id="275" r:id="rId20"/>
    <p:sldId id="282" r:id="rId21"/>
    <p:sldId id="283" r:id="rId22"/>
    <p:sldId id="277" r:id="rId23"/>
    <p:sldId id="257" r:id="rId24"/>
    <p:sldId id="258" r:id="rId25"/>
    <p:sldId id="259" r:id="rId26"/>
    <p:sldId id="260" r:id="rId27"/>
    <p:sldId id="263" r:id="rId28"/>
    <p:sldId id="296" r:id="rId29"/>
    <p:sldId id="298" r:id="rId30"/>
    <p:sldId id="295" r:id="rId31"/>
    <p:sldId id="265" r:id="rId32"/>
    <p:sldId id="266" r:id="rId33"/>
    <p:sldId id="304" r:id="rId34"/>
    <p:sldId id="327" r:id="rId35"/>
    <p:sldId id="314" r:id="rId36"/>
    <p:sldId id="328" r:id="rId37"/>
    <p:sldId id="326" r:id="rId38"/>
    <p:sldId id="325" r:id="rId39"/>
    <p:sldId id="329" r:id="rId40"/>
    <p:sldId id="301" r:id="rId41"/>
    <p:sldId id="299" r:id="rId42"/>
    <p:sldId id="300" r:id="rId43"/>
    <p:sldId id="305" r:id="rId44"/>
    <p:sldId id="330" r:id="rId45"/>
    <p:sldId id="332" r:id="rId46"/>
    <p:sldId id="313" r:id="rId47"/>
    <p:sldId id="308" r:id="rId48"/>
    <p:sldId id="309" r:id="rId49"/>
    <p:sldId id="331" r:id="rId50"/>
    <p:sldId id="302" r:id="rId51"/>
    <p:sldId id="303" r:id="rId52"/>
    <p:sldId id="315" r:id="rId53"/>
    <p:sldId id="343" r:id="rId54"/>
    <p:sldId id="339" r:id="rId55"/>
    <p:sldId id="340" r:id="rId56"/>
    <p:sldId id="342" r:id="rId57"/>
    <p:sldId id="345" r:id="rId58"/>
    <p:sldId id="344" r:id="rId59"/>
    <p:sldId id="347" r:id="rId60"/>
    <p:sldId id="346" r:id="rId61"/>
    <p:sldId id="307" r:id="rId62"/>
    <p:sldId id="312" r:id="rId63"/>
    <p:sldId id="310" r:id="rId64"/>
    <p:sldId id="335" r:id="rId65"/>
    <p:sldId id="337" r:id="rId66"/>
    <p:sldId id="336" r:id="rId67"/>
    <p:sldId id="334" r:id="rId68"/>
    <p:sldId id="333" r:id="rId69"/>
    <p:sldId id="338" r:id="rId70"/>
    <p:sldId id="269" r:id="rId71"/>
    <p:sldId id="316" r:id="rId72"/>
    <p:sldId id="271" r:id="rId73"/>
    <p:sldId id="352" r:id="rId74"/>
    <p:sldId id="351" r:id="rId75"/>
    <p:sldId id="294" r:id="rId76"/>
    <p:sldId id="317" r:id="rId77"/>
    <p:sldId id="318" r:id="rId78"/>
    <p:sldId id="321" r:id="rId79"/>
    <p:sldId id="320" r:id="rId80"/>
    <p:sldId id="319" r:id="rId81"/>
    <p:sldId id="348" r:id="rId82"/>
    <p:sldId id="349" r:id="rId83"/>
    <p:sldId id="274" r:id="rId84"/>
    <p:sldId id="264" r:id="rId85"/>
    <p:sldId id="267" r:id="rId86"/>
    <p:sldId id="268" r:id="rId87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 autoAdjust="0"/>
    <p:restoredTop sz="94419" autoAdjust="0"/>
  </p:normalViewPr>
  <p:slideViewPr>
    <p:cSldViewPr>
      <p:cViewPr varScale="1">
        <p:scale>
          <a:sx n="108" d="100"/>
          <a:sy n="108" d="100"/>
        </p:scale>
        <p:origin x="186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8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-244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5EDD201-BC99-C75E-B343-8416BFFFA77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847732-CEA9-DC25-B698-B96B65333C4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2CEEC66-1474-6448-91EB-2018DAC26712}" type="datetimeFigureOut">
              <a:rPr lang="en-GB"/>
              <a:pPr>
                <a:defRPr/>
              </a:pPr>
              <a:t>09/11/2025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5B257F7-B989-B5A1-B871-C321FC55EF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74A1DC9-70E5-45E6-63CF-E9E8E89B26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E1C151-56CB-0F90-2DD8-96022348D8C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A91A86-B593-A205-624C-DAD99E40A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028A3B6-1B30-9E46-BB0E-52B67EBAF4C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F47189BA-A0C1-10D3-91C3-0693FCC29C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0231F99C-E2D2-00EB-2E8C-CEA8506E4D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Staring into the face of this man unnerving</a:t>
            </a: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02F65954-4D9C-465D-1F0A-C63AE7AB17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C75DA9D-4EF5-3142-B62C-A532A3D44120}" type="slidenum">
              <a:rPr lang="en-GB" altLang="en-US" smtClean="0"/>
              <a:pPr/>
              <a:t>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>
            <a:extLst>
              <a:ext uri="{FF2B5EF4-FFF2-40B4-BE49-F238E27FC236}">
                <a16:creationId xmlns:a16="http://schemas.microsoft.com/office/drawing/2014/main" id="{4C5BD415-6AE4-7450-B750-1253BD72A9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>
            <a:extLst>
              <a:ext uri="{FF2B5EF4-FFF2-40B4-BE49-F238E27FC236}">
                <a16:creationId xmlns:a16="http://schemas.microsoft.com/office/drawing/2014/main" id="{9DB60470-A5CB-020A-817F-854FD7A746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Julius Schnorr von Carolsfeld</a:t>
            </a:r>
          </a:p>
        </p:txBody>
      </p:sp>
      <p:sp>
        <p:nvSpPr>
          <p:cNvPr id="83972" name="Slide Number Placeholder 3">
            <a:extLst>
              <a:ext uri="{FF2B5EF4-FFF2-40B4-BE49-F238E27FC236}">
                <a16:creationId xmlns:a16="http://schemas.microsoft.com/office/drawing/2014/main" id="{F341CFBC-9D57-2A29-E3F2-CB2E09BA7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2094160-EDEB-A845-927D-4D3C710FCEFB}" type="slidenum">
              <a:rPr lang="en-GB" altLang="en-US" smtClean="0"/>
              <a:pPr/>
              <a:t>71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>
            <a:extLst>
              <a:ext uri="{FF2B5EF4-FFF2-40B4-BE49-F238E27FC236}">
                <a16:creationId xmlns:a16="http://schemas.microsoft.com/office/drawing/2014/main" id="{96BFFC9A-709F-2F40-6B6A-DC1F017C5C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>
            <a:extLst>
              <a:ext uri="{FF2B5EF4-FFF2-40B4-BE49-F238E27FC236}">
                <a16:creationId xmlns:a16="http://schemas.microsoft.com/office/drawing/2014/main" id="{58D7E1C2-AD8F-2520-F346-6C8CA03515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Kobke</a:t>
            </a:r>
          </a:p>
        </p:txBody>
      </p:sp>
      <p:sp>
        <p:nvSpPr>
          <p:cNvPr id="91140" name="Slide Number Placeholder 3">
            <a:extLst>
              <a:ext uri="{FF2B5EF4-FFF2-40B4-BE49-F238E27FC236}">
                <a16:creationId xmlns:a16="http://schemas.microsoft.com/office/drawing/2014/main" id="{734C6BCB-B0A7-3B66-D76F-37FC197FD1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0643306-013D-354D-8662-2DF4C491980C}" type="slidenum">
              <a:rPr lang="en-GB" altLang="en-US" smtClean="0"/>
              <a:pPr/>
              <a:t>77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>
            <a:extLst>
              <a:ext uri="{FF2B5EF4-FFF2-40B4-BE49-F238E27FC236}">
                <a16:creationId xmlns:a16="http://schemas.microsoft.com/office/drawing/2014/main" id="{6ECF22C5-AD90-5A6B-50D8-0E6998527D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>
            <a:extLst>
              <a:ext uri="{FF2B5EF4-FFF2-40B4-BE49-F238E27FC236}">
                <a16:creationId xmlns:a16="http://schemas.microsoft.com/office/drawing/2014/main" id="{3E02248A-6173-3D11-D688-BE0FE34912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Max Pechstein recent acquis. Red and green terrible passions</a:t>
            </a:r>
          </a:p>
        </p:txBody>
      </p:sp>
      <p:sp>
        <p:nvSpPr>
          <p:cNvPr id="98308" name="Slide Number Placeholder 3">
            <a:extLst>
              <a:ext uri="{FF2B5EF4-FFF2-40B4-BE49-F238E27FC236}">
                <a16:creationId xmlns:a16="http://schemas.microsoft.com/office/drawing/2014/main" id="{D44E28FA-DA81-E94A-BD0F-98B38BDA39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E4C32BB-8E7F-E845-B19F-74586FC4B81C}" type="slidenum">
              <a:rPr lang="en-GB" altLang="en-US" smtClean="0"/>
              <a:pPr/>
              <a:t>81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06D3A856-8FBE-2F64-360B-230348F6F0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9F361EF4-16F4-EB18-A808-CCD497EA47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Map recorded with ruthless accuracy and intensity, a truthfulness absent from Ital or French.  Otto Dix</a:t>
            </a: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E52DF8C0-70B5-CF85-0985-30A5FE9E06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FF41E83-2260-1548-A880-20400A6B86B6}" type="slidenum">
              <a:rPr lang="en-GB" altLang="en-US" smtClean="0"/>
              <a:pPr/>
              <a:t>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1849E71-7C83-5D1F-5EF2-6AE3B78334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A5C305D3-B3C0-4889-E1E5-41E6ACCED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Ally and patron of Luther. Helped to est Lutheran church in Saxony</a:t>
            </a: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44C88D90-949F-FCD6-2C9E-2DF2320199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939AAD1-7BEA-9843-9121-06C4A59EA5AC}" type="slidenum">
              <a:rPr lang="en-GB" altLang="en-US" smtClean="0"/>
              <a:pPr/>
              <a:t>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CFD0DE9B-1FC8-C76A-0094-00CA1077D8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A817AE40-87A4-8B76-CBE4-AA3AFCC1E6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Johann the Steadfast 1525-32 , Johann Friedrich the Magnanius son of 1509</a:t>
            </a: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A26111D2-49D8-6472-CD8B-7F6165C261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A8B76B0-A1D3-7A42-8942-8BBB2F82B8B8}" type="slidenum">
              <a:rPr lang="en-GB" altLang="en-US" smtClean="0"/>
              <a:pPr/>
              <a:t>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AFB0E9B3-EC09-8A54-B76F-ED4BFEB0E7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B540D2B6-D5D6-F66E-D59D-0A7F4A8ECB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Albrecht Altdorfer c 1515-20</a:t>
            </a: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A3314DF1-62A2-83FE-6040-399848C283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54652D6-82E8-2B47-A0F5-3B67CF438698}" type="slidenum">
              <a:rPr lang="en-GB" altLang="en-US" smtClean="0"/>
              <a:pPr/>
              <a:t>11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F05FF28C-B2E2-8E1A-3B25-C1ED033578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D6698DF9-6719-A068-88D0-2D23B4D0FE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Albrecht Altdorfer c 1515-20</a:t>
            </a: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4DB83BAE-6B67-FBCD-E4C6-B1FE8B1934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5160F4E-E16D-F34A-AAC5-77AB729BFEB5}" type="slidenum">
              <a:rPr lang="en-GB" altLang="en-US" smtClean="0"/>
              <a:pPr/>
              <a:t>12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CCA69AF7-B0B1-AF7A-81D0-321ECCFF41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794A3BA5-6562-4073-132E-4C5586FCF4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Anamorphic distorted projectio</a:t>
            </a: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5F1D07F-73D2-FC6F-144B-A58AD9E698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A714B70-AB9A-824E-A941-D519BF2FAFAA}" type="slidenum">
              <a:rPr lang="en-GB" altLang="en-US" smtClean="0"/>
              <a:pPr/>
              <a:t>22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FBD1881F-3111-33DE-D5BD-378E98CFFB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A209AAB9-9CA2-0662-0298-5FD3FA43F4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Rokeby Venus </a:t>
            </a:r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D4DFFCD3-1F63-90BB-7B59-FA896F4224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984BE30-F722-7343-9C66-1198F180835D}" type="slidenum">
              <a:rPr lang="en-GB" altLang="en-US" smtClean="0"/>
              <a:pPr/>
              <a:t>45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56FC7489-5803-1605-148F-F23C1F3FBE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212D4611-86D9-E569-0374-47C1229C00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Rokeby Venus </a:t>
            </a:r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id="{8870733B-0434-2166-0FF9-F183100047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EFE4586-8504-7048-B543-283A706C95A0}" type="slidenum">
              <a:rPr lang="en-GB" altLang="en-US" smtClean="0"/>
              <a:pPr/>
              <a:t>49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7C3029-908E-BDCD-A8C2-9C861CD87A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BF2E3C-D269-E78F-371E-F71049D025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424EBD-F488-8A7A-6B3E-7451CEB29F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B81A5-FF2E-1B42-AE13-79E085A9A20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84544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AEF9326-A0FE-1947-03F4-790EBFDBB0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AFFBBFD-CC3A-10AA-3991-CEF98D527A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EC7504B-1144-5B31-86E1-321CE39149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C0CAB-B9BE-3E4B-87ED-F83E62687C7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40686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AF887D-99C7-56FA-84AD-8B828BA1B0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C09614C-4F0E-8B73-48CD-96035F8D5E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84E8C1-0E82-5B83-58FB-3EB22981B6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A281A-72AA-DB43-BDCA-3E0A5322D6F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33420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AE1581-8692-3ABB-EB58-4C1BE6CD63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EBD0DA-BF8B-F0A7-1435-F02833B165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163FE1-E7A5-F21C-91CA-7EFC1C6EA8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4AA5E-FF71-7A4E-8D35-291F99A883F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90388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2E030C-41E0-2D5C-F3B4-9A40FC0233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57FA80-1869-7BFE-F22D-3E37DC007C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65D2BDE-20BF-FAC4-7EAB-BD58869BED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9BD9C-DDD5-EA49-89D3-93A21ECBCFB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45796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E7B749-42D0-1DF3-7996-16CF3714F4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14121C-8BB4-1762-046C-EE3E4AADD3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EE6A24-5631-C940-EB7C-6588A8770C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1A9A2-D36E-8348-ACA6-C623CE2600B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93108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05FB0E5-7F73-15D2-BCC0-A6813DE8E7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0843AF3-2E83-D98A-C9C9-5953BF4A6F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3E7DFF6-992D-7C2F-9A47-DAFDADC3FD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7D5E6-A351-C046-8CBC-7A99E8FAEEE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62754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98FB947-8FC5-1C25-B9BB-BF2146A36D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90BB51D-33D6-0A2A-AB2F-57634FF45A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0806749-4180-64DA-DDFD-F836DF9D6F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D491B-550F-B74D-A165-83980B9F1C1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42640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FF3B97E-062F-9AA2-E480-CD4BD67F31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294AE64-B440-9A04-35EA-C9C61717C3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AC1188E-C0F2-B9FF-2112-5AE82146D2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EA2B4-5695-1242-AF66-E0C593234D4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76214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086886-0D8B-8449-EF14-47BD05D561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927D9B-4C7B-2376-E7DE-91359168DB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DE7B84-7F07-D3D2-F377-F227F51170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19D63-14DD-5640-9622-0D7A076ABA2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7121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175971-3972-37A3-C7F3-4058AA0533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59C9C8-1E57-1E82-65EA-2011D73B75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5074F3-4648-206F-E2A9-02D22E1447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9BB40-6010-DF4B-A7C8-F1C3814B425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42004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171E611-BA3B-05A0-36C2-531E0B4CDF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2D122E0-7B0B-E205-4B89-186791BDF5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8B89045-0EDD-E34C-414E-6F1AA945FC3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7FAA08C-A187-449B-4CA3-CAD4F33E8B8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35629D0-EAAB-323E-6291-58CBE9D1B8D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52B03E4-740E-6C44-9C08-82F7042EA0A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FF44168-DDD1-9B3F-86F0-08B9B2ECD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B29EAE25-E12B-A863-C756-81E59DD6C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B93E788E-A8A1-591A-79F4-A49171656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r="4088"/>
          <a:stretch>
            <a:fillRect/>
          </a:stretch>
        </p:blipFill>
        <p:spPr bwMode="auto">
          <a:xfrm>
            <a:off x="2268538" y="404813"/>
            <a:ext cx="532765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E19C1C47-8271-0208-942B-F2237B117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" t="16406" r="25542" b="-1262"/>
          <a:stretch>
            <a:fillRect/>
          </a:stretch>
        </p:blipFill>
        <p:spPr bwMode="auto">
          <a:xfrm>
            <a:off x="323850" y="0"/>
            <a:ext cx="5046663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2">
            <a:extLst>
              <a:ext uri="{FF2B5EF4-FFF2-40B4-BE49-F238E27FC236}">
                <a16:creationId xmlns:a16="http://schemas.microsoft.com/office/drawing/2014/main" id="{251444CD-F1B3-3EDC-2C21-041D154DD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765175"/>
            <a:ext cx="316865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485618FF-76EF-1A5D-C1A8-F043C7B49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0"/>
            <a:ext cx="683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D426C23B-897C-5BDC-AB04-09ADBEF68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175"/>
            <a:ext cx="9144000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0501C3C8-CC8E-23B3-A3F7-48F5FF9B2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C7EFA226-331C-C503-1259-D14416204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6EA3603E-9EAA-A732-A8F1-82D557A77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0"/>
            <a:ext cx="9144000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20E10F7F-B0F9-D7F4-0054-88F5857B0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75AD6F31-9CDE-4F11-49DE-51E7784D0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0413"/>
            <a:ext cx="9144000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F32E1C6-DD01-1B6C-B9A8-FBEC8AA31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t="9450" r="19550" b="38051"/>
          <a:stretch>
            <a:fillRect/>
          </a:stretch>
        </p:blipFill>
        <p:spPr bwMode="auto">
          <a:xfrm>
            <a:off x="1258888" y="195263"/>
            <a:ext cx="6985000" cy="64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9FE101E6-194A-9C62-CA89-882D8BCBA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1733550"/>
            <a:ext cx="58547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86908730-5901-CB7C-9405-822563446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EDF79670-580E-8D65-12BD-1F47E2C2F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" t="3352" r="52667" b="11159"/>
          <a:stretch>
            <a:fillRect/>
          </a:stretch>
        </p:blipFill>
        <p:spPr bwMode="auto">
          <a:xfrm>
            <a:off x="196850" y="2060575"/>
            <a:ext cx="3760788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2">
            <a:extLst>
              <a:ext uri="{FF2B5EF4-FFF2-40B4-BE49-F238E27FC236}">
                <a16:creationId xmlns:a16="http://schemas.microsoft.com/office/drawing/2014/main" id="{F7ADB1EF-6A7C-46AC-EC04-8A912ADB6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8" t="3352" b="11159"/>
          <a:stretch>
            <a:fillRect/>
          </a:stretch>
        </p:blipFill>
        <p:spPr bwMode="auto">
          <a:xfrm>
            <a:off x="4643438" y="2060575"/>
            <a:ext cx="3760787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91F5FD8C-1B86-0A77-FBDD-80625069B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CDA2979C-3362-8EA7-F346-64E385EBB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538" y="0"/>
            <a:ext cx="3082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D9186B69-781E-19FC-4841-62AFB8714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6ADFC0F0-4C7A-49F8-BD7C-37706A8C1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2313E2EB-634A-AC50-38AC-8952805FD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4813"/>
            <a:ext cx="8424862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D3948529-28AD-4C67-35DA-64AA630E6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13" y="0"/>
            <a:ext cx="4702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DD8B41F8-A0F6-6BD0-351B-D5644F0E2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>
            <a:extLst>
              <a:ext uri="{FF2B5EF4-FFF2-40B4-BE49-F238E27FC236}">
                <a16:creationId xmlns:a16="http://schemas.microsoft.com/office/drawing/2014/main" id="{16EABF2A-3574-C6DF-143C-F51992084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0"/>
            <a:ext cx="4972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BB192458-510E-32AC-9865-A93261BA3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49275"/>
            <a:ext cx="6069013" cy="505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A7EC6134-3B35-F9D5-1C18-50E108431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571500"/>
            <a:ext cx="42100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133967DE-B8E5-73D3-743A-D6D346B59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763"/>
            <a:ext cx="494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C3C433F3-7D30-082C-4B39-49CCBFC81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04813"/>
            <a:ext cx="3830637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">
            <a:extLst>
              <a:ext uri="{FF2B5EF4-FFF2-40B4-BE49-F238E27FC236}">
                <a16:creationId xmlns:a16="http://schemas.microsoft.com/office/drawing/2014/main" id="{47FA994C-5594-71C1-B181-63902EF65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31750"/>
            <a:ext cx="4241800" cy="588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25ABB33E-B0BB-3633-E8D6-5F6BCBAB5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FD322462-6DA8-0CFF-2C0D-DA60F94A4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97787B84-8723-6E9D-4C6D-24AD54CFA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A378A72C-5F85-D571-E6B3-7F13FB8A7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476250"/>
            <a:ext cx="6092825" cy="609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B93C9E90-1595-85C2-4DC2-B1342E389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936625"/>
            <a:ext cx="8594725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CE06AA08-133D-6C6C-D6C8-9042697B6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8" t="32664"/>
          <a:stretch>
            <a:fillRect/>
          </a:stretch>
        </p:blipFill>
        <p:spPr bwMode="auto">
          <a:xfrm>
            <a:off x="0" y="693738"/>
            <a:ext cx="9144000" cy="515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91C77B92-AC92-01CC-8CD3-1FAA2172E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88913"/>
            <a:ext cx="648017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B9D9D956-3E28-AAF3-85A8-1AA117BE3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DCBC8B1E-3CD9-1879-8D7D-8E17D5F3B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F543F649-D90D-89CD-3A9A-04E7C3B1E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8050"/>
            <a:ext cx="7380287" cy="553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96B1CA9C-6A2B-4175-03FA-9E1DFBF63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25" y="11113"/>
            <a:ext cx="3536950" cy="629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9F17C329-31B7-976C-8473-1641AD673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6" t="4468" r="30727" b="33089"/>
          <a:stretch>
            <a:fillRect/>
          </a:stretch>
        </p:blipFill>
        <p:spPr bwMode="auto">
          <a:xfrm>
            <a:off x="900113" y="1182688"/>
            <a:ext cx="3311525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>
            <a:extLst>
              <a:ext uri="{FF2B5EF4-FFF2-40B4-BE49-F238E27FC236}">
                <a16:creationId xmlns:a16="http://schemas.microsoft.com/office/drawing/2014/main" id="{AE1198B8-BF7A-2EDA-FE0D-B19EF0BB5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85888"/>
            <a:ext cx="3559175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untitled">
            <a:extLst>
              <a:ext uri="{FF2B5EF4-FFF2-40B4-BE49-F238E27FC236}">
                <a16:creationId xmlns:a16="http://schemas.microsoft.com/office/drawing/2014/main" id="{8983959B-7FB2-5298-B3F5-B3B68FF27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88913"/>
            <a:ext cx="866775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13F6100B-4311-04FD-5CA3-7C972B5AA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0"/>
            <a:ext cx="8921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603F6A11-CF87-E541-1B5B-08FBA0B62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9137F1B5-06E2-CD95-2151-E84A7CFD6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925"/>
            <a:ext cx="9144000" cy="62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 descr="119">
            <a:extLst>
              <a:ext uri="{FF2B5EF4-FFF2-40B4-BE49-F238E27FC236}">
                <a16:creationId xmlns:a16="http://schemas.microsoft.com/office/drawing/2014/main" id="{597FD33F-87F4-6E8A-3BD7-C522A9B72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475"/>
            <a:ext cx="5080000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4" descr="untitled">
            <a:extLst>
              <a:ext uri="{FF2B5EF4-FFF2-40B4-BE49-F238E27FC236}">
                <a16:creationId xmlns:a16="http://schemas.microsoft.com/office/drawing/2014/main" id="{122053DE-69CA-3F45-3072-17F5DA3F4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88913"/>
            <a:ext cx="4537075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6253B528-0A1C-2B89-510F-8F70D28F4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>
            <a:extLst>
              <a:ext uri="{FF2B5EF4-FFF2-40B4-BE49-F238E27FC236}">
                <a16:creationId xmlns:a16="http://schemas.microsoft.com/office/drawing/2014/main" id="{21A6C3A8-DA69-8889-2253-BABABAAC3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2" r="17912"/>
          <a:stretch>
            <a:fillRect/>
          </a:stretch>
        </p:blipFill>
        <p:spPr bwMode="auto">
          <a:xfrm>
            <a:off x="827088" y="-1588"/>
            <a:ext cx="4176712" cy="650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4">
            <a:extLst>
              <a:ext uri="{FF2B5EF4-FFF2-40B4-BE49-F238E27FC236}">
                <a16:creationId xmlns:a16="http://schemas.microsoft.com/office/drawing/2014/main" id="{6425D7AF-12DE-2989-72DB-B0EE36631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184150"/>
            <a:ext cx="3887788" cy="613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>
            <a:extLst>
              <a:ext uri="{FF2B5EF4-FFF2-40B4-BE49-F238E27FC236}">
                <a16:creationId xmlns:a16="http://schemas.microsoft.com/office/drawing/2014/main" id="{F1C2DED5-4D78-89D1-5885-AA796BA53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0"/>
            <a:ext cx="6940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73412FFB-BF92-9628-F4F3-A585CBAEA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:a16="http://schemas.microsoft.com/office/drawing/2014/main" id="{A4DD3CE9-B537-6910-7310-B6DED3108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620713"/>
            <a:ext cx="7127875" cy="498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extLst>
              <a:ext uri="{FF2B5EF4-FFF2-40B4-BE49-F238E27FC236}">
                <a16:creationId xmlns:a16="http://schemas.microsoft.com/office/drawing/2014/main" id="{A865F4A1-CAEE-A80E-62EE-58CA6A022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>
            <a:extLst>
              <a:ext uri="{FF2B5EF4-FFF2-40B4-BE49-F238E27FC236}">
                <a16:creationId xmlns:a16="http://schemas.microsoft.com/office/drawing/2014/main" id="{0EFFBED9-5CEA-CC96-65CF-8AD0A8A0F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extLst>
              <a:ext uri="{FF2B5EF4-FFF2-40B4-BE49-F238E27FC236}">
                <a16:creationId xmlns:a16="http://schemas.microsoft.com/office/drawing/2014/main" id="{DC50EC63-275C-28E1-B534-D349AA90A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>
            <a:extLst>
              <a:ext uri="{FF2B5EF4-FFF2-40B4-BE49-F238E27FC236}">
                <a16:creationId xmlns:a16="http://schemas.microsoft.com/office/drawing/2014/main" id="{B5AE4545-C208-BE01-F5BB-2AB1C5CBC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8FC94E67-8765-FD35-4BF2-F6BD29548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B0D96BAF-4B20-4BEF-DA0E-36F45BA28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82027970-9525-A1FC-4399-8C3A82522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>
            <a:extLst>
              <a:ext uri="{FF2B5EF4-FFF2-40B4-BE49-F238E27FC236}">
                <a16:creationId xmlns:a16="http://schemas.microsoft.com/office/drawing/2014/main" id="{EA7219E4-62AC-2520-CD23-38EDF75F4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>
            <a:extLst>
              <a:ext uri="{FF2B5EF4-FFF2-40B4-BE49-F238E27FC236}">
                <a16:creationId xmlns:a16="http://schemas.microsoft.com/office/drawing/2014/main" id="{5DE743D3-1D8B-B871-C6FB-5BC0CEC1F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>
            <a:extLst>
              <a:ext uri="{FF2B5EF4-FFF2-40B4-BE49-F238E27FC236}">
                <a16:creationId xmlns:a16="http://schemas.microsoft.com/office/drawing/2014/main" id="{FEB7173D-4BC0-CE5A-1E91-43E038F2B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>
            <a:extLst>
              <a:ext uri="{FF2B5EF4-FFF2-40B4-BE49-F238E27FC236}">
                <a16:creationId xmlns:a16="http://schemas.microsoft.com/office/drawing/2014/main" id="{99974F92-C5F5-D153-DC75-99086E800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>
            <a:extLst>
              <a:ext uri="{FF2B5EF4-FFF2-40B4-BE49-F238E27FC236}">
                <a16:creationId xmlns:a16="http://schemas.microsoft.com/office/drawing/2014/main" id="{8CE66E7D-0780-FBCE-E0B3-D87682C4F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>
            <a:extLst>
              <a:ext uri="{FF2B5EF4-FFF2-40B4-BE49-F238E27FC236}">
                <a16:creationId xmlns:a16="http://schemas.microsoft.com/office/drawing/2014/main" id="{4CDC5C00-19CB-68D9-A606-FFEA37357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17475"/>
            <a:ext cx="4392612" cy="662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>
            <a:extLst>
              <a:ext uri="{FF2B5EF4-FFF2-40B4-BE49-F238E27FC236}">
                <a16:creationId xmlns:a16="http://schemas.microsoft.com/office/drawing/2014/main" id="{48141A06-9230-A004-227C-690C8F955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33375"/>
            <a:ext cx="477520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>
            <a:extLst>
              <a:ext uri="{FF2B5EF4-FFF2-40B4-BE49-F238E27FC236}">
                <a16:creationId xmlns:a16="http://schemas.microsoft.com/office/drawing/2014/main" id="{EB6A4A2C-C822-7E4F-BBFB-4EAFDEB8C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0"/>
            <a:ext cx="65532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>
            <a:extLst>
              <a:ext uri="{FF2B5EF4-FFF2-40B4-BE49-F238E27FC236}">
                <a16:creationId xmlns:a16="http://schemas.microsoft.com/office/drawing/2014/main" id="{5E46A0D3-D810-418B-21CC-9D244B1F4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3" t="16536" r="14780" b="19867"/>
          <a:stretch>
            <a:fillRect/>
          </a:stretch>
        </p:blipFill>
        <p:spPr bwMode="auto">
          <a:xfrm>
            <a:off x="1258888" y="17463"/>
            <a:ext cx="7273925" cy="66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3FD61F04-F20C-0917-7C41-5F65DADE0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54025"/>
            <a:ext cx="5948363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>
            <a:extLst>
              <a:ext uri="{FF2B5EF4-FFF2-40B4-BE49-F238E27FC236}">
                <a16:creationId xmlns:a16="http://schemas.microsoft.com/office/drawing/2014/main" id="{DBE945E6-B433-53FF-E351-7952379EB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0"/>
            <a:ext cx="7740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>
            <a:extLst>
              <a:ext uri="{FF2B5EF4-FFF2-40B4-BE49-F238E27FC236}">
                <a16:creationId xmlns:a16="http://schemas.microsoft.com/office/drawing/2014/main" id="{E21E2A3B-77D8-E618-BE8D-F79BB413D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>
            <a:extLst>
              <a:ext uri="{FF2B5EF4-FFF2-40B4-BE49-F238E27FC236}">
                <a16:creationId xmlns:a16="http://schemas.microsoft.com/office/drawing/2014/main" id="{E67C64B3-0558-4A24-2F6A-F8DC2F64C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063"/>
            <a:ext cx="9144000" cy="661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>
            <a:extLst>
              <a:ext uri="{FF2B5EF4-FFF2-40B4-BE49-F238E27FC236}">
                <a16:creationId xmlns:a16="http://schemas.microsoft.com/office/drawing/2014/main" id="{9982E26F-9157-D454-D4C0-BCD8E92E1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>
            <a:extLst>
              <a:ext uri="{FF2B5EF4-FFF2-40B4-BE49-F238E27FC236}">
                <a16:creationId xmlns:a16="http://schemas.microsoft.com/office/drawing/2014/main" id="{844EEC36-2C28-BDEF-ED6D-ACD883BDE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>
            <a:extLst>
              <a:ext uri="{FF2B5EF4-FFF2-40B4-BE49-F238E27FC236}">
                <a16:creationId xmlns:a16="http://schemas.microsoft.com/office/drawing/2014/main" id="{CFFCFA74-DE01-D368-8D93-6D8A3020C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>
            <a:extLst>
              <a:ext uri="{FF2B5EF4-FFF2-40B4-BE49-F238E27FC236}">
                <a16:creationId xmlns:a16="http://schemas.microsoft.com/office/drawing/2014/main" id="{D259BC0B-BED5-83E1-94BF-A8A2C202C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>
            <a:extLst>
              <a:ext uri="{FF2B5EF4-FFF2-40B4-BE49-F238E27FC236}">
                <a16:creationId xmlns:a16="http://schemas.microsoft.com/office/drawing/2014/main" id="{4775B805-E422-B0AC-C0B1-257355D96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>
            <a:extLst>
              <a:ext uri="{FF2B5EF4-FFF2-40B4-BE49-F238E27FC236}">
                <a16:creationId xmlns:a16="http://schemas.microsoft.com/office/drawing/2014/main" id="{D80D6FC2-6FAB-AB63-714C-784F836BB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0"/>
            <a:ext cx="4775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>
            <a:extLst>
              <a:ext uri="{FF2B5EF4-FFF2-40B4-BE49-F238E27FC236}">
                <a16:creationId xmlns:a16="http://schemas.microsoft.com/office/drawing/2014/main" id="{964D8988-D4EB-16D2-361D-9455F67BE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8AE3A9DD-1AD3-4170-07BE-C99B42A3F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0"/>
            <a:ext cx="4667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>
            <a:extLst>
              <a:ext uri="{FF2B5EF4-FFF2-40B4-BE49-F238E27FC236}">
                <a16:creationId xmlns:a16="http://schemas.microsoft.com/office/drawing/2014/main" id="{D0C00D63-E5BA-64DC-B9C7-5B6994451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>
            <a:extLst>
              <a:ext uri="{FF2B5EF4-FFF2-40B4-BE49-F238E27FC236}">
                <a16:creationId xmlns:a16="http://schemas.microsoft.com/office/drawing/2014/main" id="{E7ECBA95-F668-D84D-9E9A-DEF8BAEFC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>
            <a:extLst>
              <a:ext uri="{FF2B5EF4-FFF2-40B4-BE49-F238E27FC236}">
                <a16:creationId xmlns:a16="http://schemas.microsoft.com/office/drawing/2014/main" id="{DBB9E37C-FEAB-C77E-BADF-F9A5C89D1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>
            <a:extLst>
              <a:ext uri="{FF2B5EF4-FFF2-40B4-BE49-F238E27FC236}">
                <a16:creationId xmlns:a16="http://schemas.microsoft.com/office/drawing/2014/main" id="{A2CFF2FB-2E8B-2C54-FC51-7C41DB6AD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074738"/>
            <a:ext cx="7848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>
            <a:extLst>
              <a:ext uri="{FF2B5EF4-FFF2-40B4-BE49-F238E27FC236}">
                <a16:creationId xmlns:a16="http://schemas.microsoft.com/office/drawing/2014/main" id="{69325475-74FA-1A01-28A7-1457E5831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>
            <a:extLst>
              <a:ext uri="{FF2B5EF4-FFF2-40B4-BE49-F238E27FC236}">
                <a16:creationId xmlns:a16="http://schemas.microsoft.com/office/drawing/2014/main" id="{D812BFA8-A013-6B04-B0CF-90BA6EE2D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>
            <a:extLst>
              <a:ext uri="{FF2B5EF4-FFF2-40B4-BE49-F238E27FC236}">
                <a16:creationId xmlns:a16="http://schemas.microsoft.com/office/drawing/2014/main" id="{F86F7E17-73AB-3B93-2029-2CC268729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19263"/>
            <a:ext cx="68580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6CF7F82D-F386-10F8-BDE6-00D1B85D6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2" r="15280"/>
          <a:stretch>
            <a:fillRect/>
          </a:stretch>
        </p:blipFill>
        <p:spPr bwMode="auto">
          <a:xfrm>
            <a:off x="282575" y="620713"/>
            <a:ext cx="8861425" cy="427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93</Words>
  <Application>Microsoft Macintosh PowerPoint</Application>
  <PresentationFormat>On-screen Show (4:3)</PresentationFormat>
  <Paragraphs>24</Paragraphs>
  <Slides>86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9" baseType="lpstr">
      <vt:lpstr>Arial</vt:lpstr>
      <vt:lpstr>Calibri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Bade, Patrick</dc:creator>
  <cp:lastModifiedBy>Lockdown University</cp:lastModifiedBy>
  <cp:revision>54</cp:revision>
  <dcterms:created xsi:type="dcterms:W3CDTF">2008-12-11T09:50:30Z</dcterms:created>
  <dcterms:modified xsi:type="dcterms:W3CDTF">2025-11-09T16:54:16Z</dcterms:modified>
</cp:coreProperties>
</file>