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334" r:id="rId2"/>
    <p:sldId id="329" r:id="rId3"/>
    <p:sldId id="338" r:id="rId4"/>
    <p:sldId id="339" r:id="rId5"/>
    <p:sldId id="415" r:id="rId6"/>
    <p:sldId id="413" r:id="rId7"/>
    <p:sldId id="412" r:id="rId8"/>
    <p:sldId id="461" r:id="rId9"/>
    <p:sldId id="317" r:id="rId10"/>
    <p:sldId id="322" r:id="rId11"/>
    <p:sldId id="541" r:id="rId12"/>
    <p:sldId id="321" r:id="rId13"/>
    <p:sldId id="290" r:id="rId14"/>
    <p:sldId id="331" r:id="rId15"/>
    <p:sldId id="319" r:id="rId16"/>
    <p:sldId id="324" r:id="rId17"/>
    <p:sldId id="316" r:id="rId18"/>
    <p:sldId id="462" r:id="rId19"/>
    <p:sldId id="333" r:id="rId20"/>
    <p:sldId id="337" r:id="rId21"/>
    <p:sldId id="272" r:id="rId22"/>
    <p:sldId id="330" r:id="rId23"/>
    <p:sldId id="328" r:id="rId24"/>
    <p:sldId id="326" r:id="rId25"/>
    <p:sldId id="315" r:id="rId26"/>
    <p:sldId id="314" r:id="rId27"/>
    <p:sldId id="313" r:id="rId28"/>
    <p:sldId id="312" r:id="rId29"/>
    <p:sldId id="311" r:id="rId30"/>
    <p:sldId id="310" r:id="rId31"/>
    <p:sldId id="309" r:id="rId32"/>
    <p:sldId id="308" r:id="rId33"/>
    <p:sldId id="307" r:id="rId34"/>
    <p:sldId id="306" r:id="rId35"/>
    <p:sldId id="305" r:id="rId36"/>
    <p:sldId id="304" r:id="rId37"/>
    <p:sldId id="303" r:id="rId38"/>
    <p:sldId id="302" r:id="rId39"/>
    <p:sldId id="301" r:id="rId40"/>
    <p:sldId id="300" r:id="rId41"/>
    <p:sldId id="299" r:id="rId42"/>
    <p:sldId id="298" r:id="rId43"/>
    <p:sldId id="297" r:id="rId44"/>
    <p:sldId id="335" r:id="rId45"/>
    <p:sldId id="296" r:id="rId46"/>
    <p:sldId id="295" r:id="rId47"/>
    <p:sldId id="294" r:id="rId48"/>
    <p:sldId id="293" r:id="rId49"/>
    <p:sldId id="292" r:id="rId50"/>
    <p:sldId id="291" r:id="rId51"/>
    <p:sldId id="284" r:id="rId52"/>
    <p:sldId id="285" r:id="rId53"/>
    <p:sldId id="286" r:id="rId54"/>
    <p:sldId id="287" r:id="rId55"/>
    <p:sldId id="288" r:id="rId56"/>
    <p:sldId id="289" r:id="rId57"/>
    <p:sldId id="273" r:id="rId58"/>
    <p:sldId id="281" r:id="rId59"/>
    <p:sldId id="279" r:id="rId60"/>
    <p:sldId id="278" r:id="rId61"/>
    <p:sldId id="283" r:id="rId62"/>
    <p:sldId id="277" r:id="rId63"/>
    <p:sldId id="275" r:id="rId64"/>
    <p:sldId id="282" r:id="rId65"/>
    <p:sldId id="274" r:id="rId66"/>
    <p:sldId id="256" r:id="rId67"/>
    <p:sldId id="257" r:id="rId68"/>
    <p:sldId id="258" r:id="rId69"/>
    <p:sldId id="259" r:id="rId70"/>
    <p:sldId id="260" r:id="rId71"/>
    <p:sldId id="261" r:id="rId72"/>
    <p:sldId id="262" r:id="rId73"/>
    <p:sldId id="263" r:id="rId74"/>
    <p:sldId id="264" r:id="rId75"/>
    <p:sldId id="265" r:id="rId76"/>
    <p:sldId id="266" r:id="rId77"/>
    <p:sldId id="267" r:id="rId78"/>
    <p:sldId id="268" r:id="rId79"/>
    <p:sldId id="269" r:id="rId80"/>
    <p:sldId id="270" r:id="rId81"/>
    <p:sldId id="345" r:id="rId82"/>
    <p:sldId id="344" r:id="rId83"/>
    <p:sldId id="343" r:id="rId84"/>
    <p:sldId id="342" r:id="rId85"/>
    <p:sldId id="341" r:id="rId86"/>
    <p:sldId id="336" r:id="rId87"/>
    <p:sldId id="320" r:id="rId88"/>
    <p:sldId id="271" r:id="rId89"/>
    <p:sldId id="340" r:id="rId9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1"/>
  </p:normalViewPr>
  <p:slideViewPr>
    <p:cSldViewPr>
      <p:cViewPr varScale="1">
        <p:scale>
          <a:sx n="110" d="100"/>
          <a:sy n="110" d="100"/>
        </p:scale>
        <p:origin x="1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F6966-2E43-4584-832A-900DE888A3E2}" type="datetimeFigureOut">
              <a:rPr lang="en-GB" smtClean="0"/>
              <a:t>02/06/2026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5811A-651B-40F6-B261-AE8F86DA9B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>
            <a:extLst>
              <a:ext uri="{FF2B5EF4-FFF2-40B4-BE49-F238E27FC236}">
                <a16:creationId xmlns:a16="http://schemas.microsoft.com/office/drawing/2014/main" id="{81799420-DD94-08A2-EDEE-42F6DD0FDF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>
            <a:extLst>
              <a:ext uri="{FF2B5EF4-FFF2-40B4-BE49-F238E27FC236}">
                <a16:creationId xmlns:a16="http://schemas.microsoft.com/office/drawing/2014/main" id="{A49BE923-C982-58D4-D6B4-F306F87ACC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Bi sexual flrtation elegant country house weekend v Annees Folles. hedonism</a:t>
            </a:r>
          </a:p>
        </p:txBody>
      </p:sp>
      <p:sp>
        <p:nvSpPr>
          <p:cNvPr id="96260" name="Slide Number Placeholder 3">
            <a:extLst>
              <a:ext uri="{FF2B5EF4-FFF2-40B4-BE49-F238E27FC236}">
                <a16:creationId xmlns:a16="http://schemas.microsoft.com/office/drawing/2014/main" id="{A18BA389-1901-980D-99DE-94BDF7B37E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2FCCA3-F0A1-4DA3-9CDA-EE29CF9FDFC8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>
            <a:extLst>
              <a:ext uri="{FF2B5EF4-FFF2-40B4-BE49-F238E27FC236}">
                <a16:creationId xmlns:a16="http://schemas.microsoft.com/office/drawing/2014/main" id="{E62B21B6-0A8D-BF86-1E8F-ED7934AAAA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>
            <a:extLst>
              <a:ext uri="{FF2B5EF4-FFF2-40B4-BE49-F238E27FC236}">
                <a16:creationId xmlns:a16="http://schemas.microsoft.com/office/drawing/2014/main" id="{66D2D27C-6C71-4322-7CD7-84FE33838A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/>
              <a:t>1924 Monte Carlo</a:t>
            </a:r>
          </a:p>
        </p:txBody>
      </p:sp>
      <p:sp>
        <p:nvSpPr>
          <p:cNvPr id="94212" name="Slide Number Placeholder 3">
            <a:extLst>
              <a:ext uri="{FF2B5EF4-FFF2-40B4-BE49-F238E27FC236}">
                <a16:creationId xmlns:a16="http://schemas.microsoft.com/office/drawing/2014/main" id="{EB6FD39F-2919-5AAC-40C5-09397A67C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756F31-39E3-414A-BD23-3419198EE923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>
            <a:extLst>
              <a:ext uri="{FF2B5EF4-FFF2-40B4-BE49-F238E27FC236}">
                <a16:creationId xmlns:a16="http://schemas.microsoft.com/office/drawing/2014/main" id="{66453F9F-DBCB-5973-2CEF-E1C08E8AB3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>
            <a:extLst>
              <a:ext uri="{FF2B5EF4-FFF2-40B4-BE49-F238E27FC236}">
                <a16:creationId xmlns:a16="http://schemas.microsoft.com/office/drawing/2014/main" id="{A4B48726-F39D-62D0-4898-1C584E9BD4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Les Biches.</a:t>
            </a:r>
            <a:endParaRPr lang="en-US" altLang="en-US"/>
          </a:p>
        </p:txBody>
      </p:sp>
      <p:sp>
        <p:nvSpPr>
          <p:cNvPr id="98308" name="Slide Number Placeholder 3">
            <a:extLst>
              <a:ext uri="{FF2B5EF4-FFF2-40B4-BE49-F238E27FC236}">
                <a16:creationId xmlns:a16="http://schemas.microsoft.com/office/drawing/2014/main" id="{2162BD88-02F0-6224-BA70-E982B6D3B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8AA4C0-83D1-4A38-87AD-A4B83E0433D8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>
            <a:extLst>
              <a:ext uri="{FF2B5EF4-FFF2-40B4-BE49-F238E27FC236}">
                <a16:creationId xmlns:a16="http://schemas.microsoft.com/office/drawing/2014/main" id="{E3389408-D379-F1BA-6D07-AC5F342E2C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>
            <a:extLst>
              <a:ext uri="{FF2B5EF4-FFF2-40B4-BE49-F238E27FC236}">
                <a16:creationId xmlns:a16="http://schemas.microsoft.com/office/drawing/2014/main" id="{1C4AED8A-3A98-0C4B-AEC8-2209CD149E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dirty="0" err="1"/>
              <a:t>Delcious</a:t>
            </a:r>
            <a:r>
              <a:rPr lang="en-GB" altLang="en-US" dirty="0"/>
              <a:t> score full of melody. Clearly still proud</a:t>
            </a:r>
          </a:p>
        </p:txBody>
      </p:sp>
      <p:sp>
        <p:nvSpPr>
          <p:cNvPr id="100356" name="Slide Number Placeholder 3">
            <a:extLst>
              <a:ext uri="{FF2B5EF4-FFF2-40B4-BE49-F238E27FC236}">
                <a16:creationId xmlns:a16="http://schemas.microsoft.com/office/drawing/2014/main" id="{227730EA-6355-9C08-A27D-F7AB600905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554CE61-FB49-472D-8258-4E571C989EB4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1949 </a:t>
            </a:r>
            <a:r>
              <a:rPr lang="en-GB" dirty="0" err="1"/>
              <a:t>commiss</a:t>
            </a:r>
            <a:r>
              <a:rPr lang="en-GB" dirty="0"/>
              <a:t> Boston </a:t>
            </a:r>
            <a:r>
              <a:rPr lang="en-GB" dirty="0" err="1"/>
              <a:t>symph</a:t>
            </a:r>
            <a:r>
              <a:rPr lang="en-GB" dirty="0"/>
              <a:t> orch. I lead an austere existence in this very puritan town. Stephen Foster Swanee river frivolous and disrespectful prem 1950 with P as soloist Charles Munch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5811A-651B-40F6-B261-AE8F86DA9B7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66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Boston wanted </a:t>
            </a:r>
            <a:r>
              <a:rPr lang="en-GB" dirty="0" err="1"/>
              <a:t>symph</a:t>
            </a:r>
            <a:r>
              <a:rPr lang="en-GB" dirty="0"/>
              <a:t> “Not my </a:t>
            </a:r>
            <a:r>
              <a:rPr lang="en-GB" dirty="0" err="1"/>
              <a:t>Thing”Gloria</a:t>
            </a:r>
            <a:r>
              <a:rPr lang="en-GB" dirty="0"/>
              <a:t> prem Boston 1961Rosanna </a:t>
            </a:r>
            <a:r>
              <a:rPr lang="en-GB" dirty="0" err="1"/>
              <a:t>Carteri</a:t>
            </a:r>
            <a:r>
              <a:rPr lang="en-GB" dirty="0"/>
              <a:t> chosen for Fr Prem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5811A-651B-40F6-B261-AE8F86DA9B7F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194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Denise Duval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25811A-651B-40F6-B261-AE8F86DA9B7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481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F51247-C399-27FC-CE8B-9C12492EE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ADFFE1-3630-3D55-0C32-AFCF3E356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80AFBB-CCE1-DD9B-9166-A81DA19F7D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283A-838F-473A-A65E-74067C6C835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986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06A6E4-39EC-AF82-DB0E-7A110F6CAC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F0031C-F7CA-CDB6-C85A-0B9E068650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09A7E9-C86A-AAAD-0A61-5DC0CCB78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C5453-76A6-4CE4-8516-8DCB56A15E4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216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FF9A9-F3EA-162E-B8FC-F7167958A8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C4D95-CCCB-D84C-2339-EC9D7A89BE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31A3D5-FFD9-1238-E160-153232270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62DDB-D51D-4425-A0EE-C7E5514EA7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231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FE8DA4-94E4-661E-7DA9-E39548DA4D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F47508-5DDC-CAA6-4EA6-679C87BC4B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A848ED-39B4-51F7-CC79-D019F6F00A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D93D-A8D1-4DCB-92A7-27924BE3A4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30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C52CBA-3BB4-7EF8-9334-50D3AE4A9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FC4BA-AFFA-64B9-7CBA-9B87ECE692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5C1372-A136-EF50-EAAF-4BF0FA7BB3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24E53-DCA3-41DB-9833-8D94FB7989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857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DB9BCD-0DE1-9EA7-7632-A1CF1CA5ED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878938-DB43-5BCB-82DF-C4B41A505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C22C17-57BF-CE6F-9B5F-903F0F4814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0A2F2-861B-4665-840C-581A7EB2FE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71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AA77701-768D-4574-5D50-19C80D35FC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D81BC5E-C816-7E75-A2ED-A97D1039D1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882685-FFD4-6D1D-6AA9-528563AE8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CDE87-1C9A-484A-A159-05AC41FB64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8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FF0242-6519-DA8F-0AA1-BD716D3DB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6E4770-72D1-32EA-E828-E8CA8902B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02D10D1-5DFA-CBB3-4B66-DE4509EFE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C7859-A4DC-42ED-B4A5-13FEFA01C7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884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81E59D-4C0F-C387-8D36-77FC2F9BF4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08FD15-94E6-3184-0FA3-5FF40C9C0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8A77396-CC87-7D0A-41DD-F7EF62A62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07BB-0958-4A77-A80A-90B998F28A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031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8A4E63-A679-AB5A-AB06-C7919BAFC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82C21-AD7D-FF2C-E27D-C780871E7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A42477-CE90-7880-0DBB-D12D5F0237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6DD3-0224-4A9E-B4AD-A93762AF49F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953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5223A8-B33F-5D68-46AF-EE5C2D7FF0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EC4A5-3F83-396F-1CC8-F78FD6ED9E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82E506-6DC8-8F16-CFE6-A756A50C1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98E1E-88E3-46B6-B87E-D7F603E401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281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A711D3E-B891-6943-769D-9AFC2DA1C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6615C6A-0AE8-7438-A5C0-E5CEAA32F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4EEE3BD-F018-E48B-753D-6C800FA2384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7B232F2-6F1F-955C-8765-22CDD7FA3B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B6A453A-5C47-A7C5-AE9B-D8616B9EF2D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8A3ED7-0DC9-43A1-B279-C91341FFAF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C6496-09E0-97BA-4F29-4A491DD46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124744"/>
            <a:ext cx="5715000" cy="4276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759EBA-4D60-A3C6-CCE8-A549680B14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3168352" cy="42299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9F308-F443-140E-0BD1-DF846F78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1" t="44750" r="4200" b="37400"/>
          <a:stretch>
            <a:fillRect/>
          </a:stretch>
        </p:blipFill>
        <p:spPr>
          <a:xfrm rot="10800000">
            <a:off x="2699791" y="1196752"/>
            <a:ext cx="4269651" cy="17281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9E4C4D-B966-5BD0-7FAC-9B6602916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44750" r="50398" b="37400"/>
          <a:stretch>
            <a:fillRect/>
          </a:stretch>
        </p:blipFill>
        <p:spPr>
          <a:xfrm rot="10800000">
            <a:off x="2665214" y="2924944"/>
            <a:ext cx="3960440" cy="1642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F38161-086F-046E-6735-F68A426CD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1" r="33231"/>
          <a:stretch>
            <a:fillRect/>
          </a:stretch>
        </p:blipFill>
        <p:spPr>
          <a:xfrm>
            <a:off x="6300192" y="2636912"/>
            <a:ext cx="2520280" cy="4031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B9CFA3-D69F-FD57-2DAE-C3FEF6442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7" r="27782"/>
          <a:stretch>
            <a:fillRect/>
          </a:stretch>
        </p:blipFill>
        <p:spPr>
          <a:xfrm>
            <a:off x="107504" y="764704"/>
            <a:ext cx="2827588" cy="44144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>
            <a:extLst>
              <a:ext uri="{FF2B5EF4-FFF2-40B4-BE49-F238E27FC236}">
                <a16:creationId xmlns:a16="http://schemas.microsoft.com/office/drawing/2014/main" id="{522B9559-924E-DBD0-6B6B-38B2FB697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7272337" cy="678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AD465-1DF3-0C5B-4853-729DFB4F8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11550" r="10100" b="22175"/>
          <a:stretch>
            <a:fillRect/>
          </a:stretch>
        </p:blipFill>
        <p:spPr>
          <a:xfrm rot="16200000">
            <a:off x="3604202" y="1156438"/>
            <a:ext cx="5760640" cy="45451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A98F52-3853-3E84-2C1F-837EF0FD1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5350" b="19550"/>
          <a:stretch>
            <a:fillRect/>
          </a:stretch>
        </p:blipFill>
        <p:spPr>
          <a:xfrm rot="16200000">
            <a:off x="-544038" y="996386"/>
            <a:ext cx="5347718" cy="41642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32B893-DE5B-0ABB-B4ED-0A8DD0D7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27" y="0"/>
            <a:ext cx="505434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8D5D46-1B2E-2EDB-EC9E-149320862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1047750"/>
            <a:ext cx="317500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DFB2ED-A015-623C-5E92-930DCD4EA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5376672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8B4A20-FAC7-44C8-1FBD-43BFD0D6BE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78" y="188640"/>
            <a:ext cx="4360909" cy="57698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AC163C-9D91-C0E2-2315-1FDB215E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t="18500" r="26901" b="9051"/>
          <a:stretch>
            <a:fillRect/>
          </a:stretch>
        </p:blipFill>
        <p:spPr>
          <a:xfrm rot="16200000">
            <a:off x="1356686" y="-290369"/>
            <a:ext cx="6574643" cy="7200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A9586-A76A-94EA-66AA-0F6D6908F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82" y="548680"/>
            <a:ext cx="7377236" cy="517507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6E58A-B010-0429-DCA4-2130CF059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04664"/>
            <a:ext cx="3996210" cy="5328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A2DEF-16BA-844A-E6D5-637F21545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5322435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19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0E0011-4C69-9FBB-2832-5E3E17A092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932757" cy="4911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335CB-4705-9419-6376-F6BE68191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519443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94DC8-BADA-7B8C-B743-1DC154230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66" y="532740"/>
            <a:ext cx="3810868" cy="57925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E408A6-D6C3-6174-32FA-2B0D056FD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4032448" cy="57430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A964FA-81D2-B008-5943-BD5B30847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221076" cy="52710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0051B3-DAFF-AA8F-26C6-DECF59130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16" y="0"/>
            <a:ext cx="86769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ABA951-365D-7014-592D-8B1B245BF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" y="206883"/>
            <a:ext cx="8773668" cy="644423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95787-9FD1-D9B7-ADA7-A83BC3FA7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154" y="2275154"/>
            <a:ext cx="1587692" cy="230769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B7AE81-04E7-C2BF-C7C5-27AC0AC91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04" y="1886712"/>
            <a:ext cx="4126992" cy="30845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8BA277-74C1-FAA9-BD5D-4B485BC3E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15"/>
            <a:ext cx="9144000" cy="597876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5DBD4-D2DE-D9E2-CB14-A9FC37EF9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1560"/>
            <a:ext cx="6336704" cy="633670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FBFA72-E427-D01A-DB4B-CCABCED8C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2471737"/>
            <a:ext cx="2390775" cy="191452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C:\Documents and Settings\patrick bade.YOUR-0CDC4F5844\My Documents\my scans\Monte Carlo\Monte Carlo\2012-04 (Apr)\scan0035.jpg">
            <a:extLst>
              <a:ext uri="{FF2B5EF4-FFF2-40B4-BE49-F238E27FC236}">
                <a16:creationId xmlns:a16="http://schemas.microsoft.com/office/drawing/2014/main" id="{66D5DB2C-659E-2214-6933-D84EA4E1F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8"/>
          <a:stretch>
            <a:fillRect/>
          </a:stretch>
        </p:blipFill>
        <p:spPr bwMode="auto">
          <a:xfrm>
            <a:off x="971550" y="476250"/>
            <a:ext cx="7488238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Documents and Settings\patrick bade.YOUR-0CDC4F5844\My Documents\my scans\Monte Carlo\Monte Carlo\2012-04 (Apr)\scan0033.jpg">
            <a:extLst>
              <a:ext uri="{FF2B5EF4-FFF2-40B4-BE49-F238E27FC236}">
                <a16:creationId xmlns:a16="http://schemas.microsoft.com/office/drawing/2014/main" id="{6792C9A3-6DA7-DEAD-8255-A49FC4E8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0"/>
          <a:stretch>
            <a:fillRect/>
          </a:stretch>
        </p:blipFill>
        <p:spPr bwMode="auto">
          <a:xfrm>
            <a:off x="1258888" y="61913"/>
            <a:ext cx="7129462" cy="656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C:\Documents and Settings\patrick bade.YOUR-0CDC4F5844\My Documents\my scans\Monte Carlo\Monte Carlo\2012-04 (Apr)\scan0036.jpg">
            <a:extLst>
              <a:ext uri="{FF2B5EF4-FFF2-40B4-BE49-F238E27FC236}">
                <a16:creationId xmlns:a16="http://schemas.microsoft.com/office/drawing/2014/main" id="{17B5F263-655B-8B35-9BB5-FF6E24F4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7" t="2797" r="8365" b="3491"/>
          <a:stretch>
            <a:fillRect/>
          </a:stretch>
        </p:blipFill>
        <p:spPr bwMode="auto">
          <a:xfrm>
            <a:off x="4859338" y="1588"/>
            <a:ext cx="3889375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C:\Documents and Settings\patrick bade.YOUR-0CDC4F5844\My Documents\my scans\Monte Carlo\Monte Carlo\2012-04 (Apr)\scan0037.jpg">
            <a:extLst>
              <a:ext uri="{FF2B5EF4-FFF2-40B4-BE49-F238E27FC236}">
                <a16:creationId xmlns:a16="http://schemas.microsoft.com/office/drawing/2014/main" id="{CEE82372-FBDA-D2F2-E43A-A454A530F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 r="4001" b="3491"/>
          <a:stretch>
            <a:fillRect/>
          </a:stretch>
        </p:blipFill>
        <p:spPr bwMode="auto">
          <a:xfrm>
            <a:off x="179388" y="0"/>
            <a:ext cx="4464050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>
            <a:extLst>
              <a:ext uri="{FF2B5EF4-FFF2-40B4-BE49-F238E27FC236}">
                <a16:creationId xmlns:a16="http://schemas.microsoft.com/office/drawing/2014/main" id="{13ED5A29-2BA1-158D-7270-ADD27E65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447088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230C49-8DFA-2C16-2581-E9A5AA45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075" y="2195512"/>
            <a:ext cx="1847850" cy="2466975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E6677A-EC36-500D-66F0-C0C2E8A7E6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87922"/>
            <a:ext cx="6912768" cy="5535723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67D04B-969A-DFFA-0FFE-F6A805DB1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50" y="0"/>
            <a:ext cx="53912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85</Words>
  <Application>Microsoft Macintosh PowerPoint</Application>
  <PresentationFormat>On-screen Show (4:3)</PresentationFormat>
  <Paragraphs>14</Paragraphs>
  <Slides>89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2" baseType="lpstr">
      <vt:lpstr>Aptos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Bade, Patrick</dc:creator>
  <cp:lastModifiedBy>Lockdown University</cp:lastModifiedBy>
  <cp:revision>42</cp:revision>
  <dcterms:created xsi:type="dcterms:W3CDTF">2008-12-11T09:50:30Z</dcterms:created>
  <dcterms:modified xsi:type="dcterms:W3CDTF">2026-06-02T20:30:12Z</dcterms:modified>
</cp:coreProperties>
</file>