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316" r:id="rId2"/>
    <p:sldId id="289" r:id="rId3"/>
    <p:sldId id="321" r:id="rId4"/>
    <p:sldId id="322" r:id="rId5"/>
    <p:sldId id="323" r:id="rId6"/>
    <p:sldId id="319" r:id="rId7"/>
    <p:sldId id="317" r:id="rId8"/>
    <p:sldId id="318" r:id="rId9"/>
    <p:sldId id="320" r:id="rId10"/>
    <p:sldId id="299" r:id="rId11"/>
    <p:sldId id="324" r:id="rId1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DEF0"/>
    <a:srgbClr val="BE0712"/>
    <a:srgbClr val="E1B3FF"/>
    <a:srgbClr val="F3A23F"/>
    <a:srgbClr val="6F359E"/>
    <a:srgbClr val="BE1C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57"/>
    <p:restoredTop sz="79225"/>
  </p:normalViewPr>
  <p:slideViewPr>
    <p:cSldViewPr snapToGrid="0" snapToObjects="1">
      <p:cViewPr varScale="1">
        <p:scale>
          <a:sx n="206" d="100"/>
          <a:sy n="206" d="100"/>
        </p:scale>
        <p:origin x="5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A03407-5D93-4845-963A-AA909C77B2AC}" type="doc">
      <dgm:prSet loTypeId="urn:microsoft.com/office/officeart/2005/8/layout/pyramid1" loCatId="" qsTypeId="urn:microsoft.com/office/officeart/2005/8/quickstyle/simple1" qsCatId="simple" csTypeId="urn:microsoft.com/office/officeart/2005/8/colors/accent1_2" csCatId="accent1" phldr="1"/>
      <dgm:spPr/>
    </dgm:pt>
    <dgm:pt modelId="{424CE8D8-8429-9742-A9AE-D5FF1A2456D3}">
      <dgm:prSet phldrT="[Text]"/>
      <dgm:spPr>
        <a:solidFill>
          <a:srgbClr val="D4DEF0"/>
        </a:solidFill>
      </dgm:spPr>
      <dgm:t>
        <a:bodyPr/>
        <a:lstStyle/>
        <a:p>
          <a:r>
            <a:rPr lang="en-US" dirty="0"/>
            <a:t> </a:t>
          </a:r>
        </a:p>
      </dgm:t>
    </dgm:pt>
    <dgm:pt modelId="{EF75E602-107D-4B4D-8ECB-8D8BEF6FA791}" type="parTrans" cxnId="{2212CE53-0CC9-F44E-A250-4DE2FEE4F948}">
      <dgm:prSet/>
      <dgm:spPr/>
      <dgm:t>
        <a:bodyPr/>
        <a:lstStyle/>
        <a:p>
          <a:endParaRPr lang="en-US"/>
        </a:p>
      </dgm:t>
    </dgm:pt>
    <dgm:pt modelId="{FB8206D0-B190-4344-A6A1-69F6A30795F4}" type="sibTrans" cxnId="{2212CE53-0CC9-F44E-A250-4DE2FEE4F948}">
      <dgm:prSet/>
      <dgm:spPr/>
      <dgm:t>
        <a:bodyPr/>
        <a:lstStyle/>
        <a:p>
          <a:endParaRPr lang="en-US"/>
        </a:p>
      </dgm:t>
    </dgm:pt>
    <dgm:pt modelId="{CFABB58B-D43F-5A4F-BA4A-0C48F3E9EE4F}">
      <dgm:prSet phldrT="[Text]"/>
      <dgm:spPr>
        <a:solidFill>
          <a:srgbClr val="D4DEF0"/>
        </a:solidFill>
      </dgm:spPr>
      <dgm:t>
        <a:bodyPr/>
        <a:lstStyle/>
        <a:p>
          <a:r>
            <a:rPr lang="en-US" dirty="0"/>
            <a:t> </a:t>
          </a:r>
        </a:p>
      </dgm:t>
    </dgm:pt>
    <dgm:pt modelId="{93F5E00F-1B5B-EF4D-928B-CF55A721A7C9}" type="parTrans" cxnId="{79467440-FF86-3C4E-84BC-F47E6C514CA1}">
      <dgm:prSet/>
      <dgm:spPr/>
      <dgm:t>
        <a:bodyPr/>
        <a:lstStyle/>
        <a:p>
          <a:endParaRPr lang="en-US"/>
        </a:p>
      </dgm:t>
    </dgm:pt>
    <dgm:pt modelId="{7A9427E6-9145-E14D-A5AB-B577CD5086D0}" type="sibTrans" cxnId="{79467440-FF86-3C4E-84BC-F47E6C514CA1}">
      <dgm:prSet/>
      <dgm:spPr/>
      <dgm:t>
        <a:bodyPr/>
        <a:lstStyle/>
        <a:p>
          <a:endParaRPr lang="en-US"/>
        </a:p>
      </dgm:t>
    </dgm:pt>
    <dgm:pt modelId="{7AF60A73-62E8-DF41-875B-B83AC6264E8A}">
      <dgm:prSet phldrT="[Text]"/>
      <dgm:spPr>
        <a:solidFill>
          <a:srgbClr val="D4DEF0"/>
        </a:solidFill>
      </dgm:spPr>
      <dgm:t>
        <a:bodyPr/>
        <a:lstStyle/>
        <a:p>
          <a:r>
            <a:rPr lang="en-US" dirty="0"/>
            <a:t> </a:t>
          </a:r>
        </a:p>
      </dgm:t>
    </dgm:pt>
    <dgm:pt modelId="{41D6F719-4C86-6643-AF0D-F14424AC89D1}" type="sibTrans" cxnId="{33FA4190-2704-DA46-BD20-E7544034A8FE}">
      <dgm:prSet/>
      <dgm:spPr/>
      <dgm:t>
        <a:bodyPr/>
        <a:lstStyle/>
        <a:p>
          <a:endParaRPr lang="en-US"/>
        </a:p>
      </dgm:t>
    </dgm:pt>
    <dgm:pt modelId="{C9FB643D-E72D-B141-90F0-26494DD12BF1}" type="parTrans" cxnId="{33FA4190-2704-DA46-BD20-E7544034A8FE}">
      <dgm:prSet/>
      <dgm:spPr/>
      <dgm:t>
        <a:bodyPr/>
        <a:lstStyle/>
        <a:p>
          <a:endParaRPr lang="en-US"/>
        </a:p>
      </dgm:t>
    </dgm:pt>
    <dgm:pt modelId="{BDA609A0-0146-E54F-B593-9A4638CEB18D}" type="pres">
      <dgm:prSet presAssocID="{66A03407-5D93-4845-963A-AA909C77B2AC}" presName="Name0" presStyleCnt="0">
        <dgm:presLayoutVars>
          <dgm:dir/>
          <dgm:animLvl val="lvl"/>
          <dgm:resizeHandles val="exact"/>
        </dgm:presLayoutVars>
      </dgm:prSet>
      <dgm:spPr/>
    </dgm:pt>
    <dgm:pt modelId="{BC2FFDBF-B226-7241-8738-76228033C878}" type="pres">
      <dgm:prSet presAssocID="{7AF60A73-62E8-DF41-875B-B83AC6264E8A}" presName="Name8" presStyleCnt="0"/>
      <dgm:spPr/>
    </dgm:pt>
    <dgm:pt modelId="{9C320AB3-9EB4-874E-B5D0-AA0E8065ED8B}" type="pres">
      <dgm:prSet presAssocID="{7AF60A73-62E8-DF41-875B-B83AC6264E8A}" presName="level" presStyleLbl="node1" presStyleIdx="0" presStyleCnt="3">
        <dgm:presLayoutVars>
          <dgm:chMax val="1"/>
          <dgm:bulletEnabled val="1"/>
        </dgm:presLayoutVars>
      </dgm:prSet>
      <dgm:spPr/>
    </dgm:pt>
    <dgm:pt modelId="{D794F8C7-C510-DE4E-B8B5-E1C25E3046D6}" type="pres">
      <dgm:prSet presAssocID="{7AF60A73-62E8-DF41-875B-B83AC6264E8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139CC11-06D8-FB42-AD38-0E44A285E373}" type="pres">
      <dgm:prSet presAssocID="{424CE8D8-8429-9742-A9AE-D5FF1A2456D3}" presName="Name8" presStyleCnt="0"/>
      <dgm:spPr/>
    </dgm:pt>
    <dgm:pt modelId="{2AD7BB4E-6FB0-A449-B8A0-032C6263AB1C}" type="pres">
      <dgm:prSet presAssocID="{424CE8D8-8429-9742-A9AE-D5FF1A2456D3}" presName="level" presStyleLbl="node1" presStyleIdx="1" presStyleCnt="3">
        <dgm:presLayoutVars>
          <dgm:chMax val="1"/>
          <dgm:bulletEnabled val="1"/>
        </dgm:presLayoutVars>
      </dgm:prSet>
      <dgm:spPr/>
    </dgm:pt>
    <dgm:pt modelId="{588235DE-D5BB-A149-9372-3D64EAA190AB}" type="pres">
      <dgm:prSet presAssocID="{424CE8D8-8429-9742-A9AE-D5FF1A2456D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D0C6572-0583-904F-BB60-4D2E55809D1E}" type="pres">
      <dgm:prSet presAssocID="{CFABB58B-D43F-5A4F-BA4A-0C48F3E9EE4F}" presName="Name8" presStyleCnt="0"/>
      <dgm:spPr/>
    </dgm:pt>
    <dgm:pt modelId="{17B1CAA4-9C6B-F640-AD2D-50CD80C4DB7E}" type="pres">
      <dgm:prSet presAssocID="{CFABB58B-D43F-5A4F-BA4A-0C48F3E9EE4F}" presName="level" presStyleLbl="node1" presStyleIdx="2" presStyleCnt="3">
        <dgm:presLayoutVars>
          <dgm:chMax val="1"/>
          <dgm:bulletEnabled val="1"/>
        </dgm:presLayoutVars>
      </dgm:prSet>
      <dgm:spPr/>
    </dgm:pt>
    <dgm:pt modelId="{B444D8E7-ACCB-5743-87F6-28ED6FE24E65}" type="pres">
      <dgm:prSet presAssocID="{CFABB58B-D43F-5A4F-BA4A-0C48F3E9EE4F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E4493B0C-AF21-7147-9259-D53131AE77DC}" type="presOf" srcId="{7AF60A73-62E8-DF41-875B-B83AC6264E8A}" destId="{9C320AB3-9EB4-874E-B5D0-AA0E8065ED8B}" srcOrd="0" destOrd="0" presId="urn:microsoft.com/office/officeart/2005/8/layout/pyramid1"/>
    <dgm:cxn modelId="{695EA418-90A3-6948-9362-B6096D715E07}" type="presOf" srcId="{7AF60A73-62E8-DF41-875B-B83AC6264E8A}" destId="{D794F8C7-C510-DE4E-B8B5-E1C25E3046D6}" srcOrd="1" destOrd="0" presId="urn:microsoft.com/office/officeart/2005/8/layout/pyramid1"/>
    <dgm:cxn modelId="{79467440-FF86-3C4E-84BC-F47E6C514CA1}" srcId="{66A03407-5D93-4845-963A-AA909C77B2AC}" destId="{CFABB58B-D43F-5A4F-BA4A-0C48F3E9EE4F}" srcOrd="2" destOrd="0" parTransId="{93F5E00F-1B5B-EF4D-928B-CF55A721A7C9}" sibTransId="{7A9427E6-9145-E14D-A5AB-B577CD5086D0}"/>
    <dgm:cxn modelId="{C2FCA34B-9B56-644A-9804-A7E07A7472CC}" type="presOf" srcId="{CFABB58B-D43F-5A4F-BA4A-0C48F3E9EE4F}" destId="{B444D8E7-ACCB-5743-87F6-28ED6FE24E65}" srcOrd="1" destOrd="0" presId="urn:microsoft.com/office/officeart/2005/8/layout/pyramid1"/>
    <dgm:cxn modelId="{2212CE53-0CC9-F44E-A250-4DE2FEE4F948}" srcId="{66A03407-5D93-4845-963A-AA909C77B2AC}" destId="{424CE8D8-8429-9742-A9AE-D5FF1A2456D3}" srcOrd="1" destOrd="0" parTransId="{EF75E602-107D-4B4D-8ECB-8D8BEF6FA791}" sibTransId="{FB8206D0-B190-4344-A6A1-69F6A30795F4}"/>
    <dgm:cxn modelId="{0590BA5B-3787-6C46-A1FC-C766C047D6A6}" type="presOf" srcId="{66A03407-5D93-4845-963A-AA909C77B2AC}" destId="{BDA609A0-0146-E54F-B593-9A4638CEB18D}" srcOrd="0" destOrd="0" presId="urn:microsoft.com/office/officeart/2005/8/layout/pyramid1"/>
    <dgm:cxn modelId="{B0DE4F5C-555C-1E40-8BC0-5218CCD6A43A}" type="presOf" srcId="{424CE8D8-8429-9742-A9AE-D5FF1A2456D3}" destId="{588235DE-D5BB-A149-9372-3D64EAA190AB}" srcOrd="1" destOrd="0" presId="urn:microsoft.com/office/officeart/2005/8/layout/pyramid1"/>
    <dgm:cxn modelId="{6E011582-15C9-0D4D-9C05-EBA1F0CB7711}" type="presOf" srcId="{CFABB58B-D43F-5A4F-BA4A-0C48F3E9EE4F}" destId="{17B1CAA4-9C6B-F640-AD2D-50CD80C4DB7E}" srcOrd="0" destOrd="0" presId="urn:microsoft.com/office/officeart/2005/8/layout/pyramid1"/>
    <dgm:cxn modelId="{33FA4190-2704-DA46-BD20-E7544034A8FE}" srcId="{66A03407-5D93-4845-963A-AA909C77B2AC}" destId="{7AF60A73-62E8-DF41-875B-B83AC6264E8A}" srcOrd="0" destOrd="0" parTransId="{C9FB643D-E72D-B141-90F0-26494DD12BF1}" sibTransId="{41D6F719-4C86-6643-AF0D-F14424AC89D1}"/>
    <dgm:cxn modelId="{246265E7-A6CB-ED4D-9A22-7DE6778113F9}" type="presOf" srcId="{424CE8D8-8429-9742-A9AE-D5FF1A2456D3}" destId="{2AD7BB4E-6FB0-A449-B8A0-032C6263AB1C}" srcOrd="0" destOrd="0" presId="urn:microsoft.com/office/officeart/2005/8/layout/pyramid1"/>
    <dgm:cxn modelId="{501E3AF7-4381-D64A-82AE-833E7646226C}" type="presParOf" srcId="{BDA609A0-0146-E54F-B593-9A4638CEB18D}" destId="{BC2FFDBF-B226-7241-8738-76228033C878}" srcOrd="0" destOrd="0" presId="urn:microsoft.com/office/officeart/2005/8/layout/pyramid1"/>
    <dgm:cxn modelId="{7B7182A8-34A4-D340-B038-00457A802409}" type="presParOf" srcId="{BC2FFDBF-B226-7241-8738-76228033C878}" destId="{9C320AB3-9EB4-874E-B5D0-AA0E8065ED8B}" srcOrd="0" destOrd="0" presId="urn:microsoft.com/office/officeart/2005/8/layout/pyramid1"/>
    <dgm:cxn modelId="{E0CC4722-6302-224F-AA94-1EFEE8BB8122}" type="presParOf" srcId="{BC2FFDBF-B226-7241-8738-76228033C878}" destId="{D794F8C7-C510-DE4E-B8B5-E1C25E3046D6}" srcOrd="1" destOrd="0" presId="urn:microsoft.com/office/officeart/2005/8/layout/pyramid1"/>
    <dgm:cxn modelId="{3BFDA80C-5517-224A-B437-D9833FDD148A}" type="presParOf" srcId="{BDA609A0-0146-E54F-B593-9A4638CEB18D}" destId="{5139CC11-06D8-FB42-AD38-0E44A285E373}" srcOrd="1" destOrd="0" presId="urn:microsoft.com/office/officeart/2005/8/layout/pyramid1"/>
    <dgm:cxn modelId="{0DFA3B5C-8ABC-8646-BF66-61A8DDBB3F1D}" type="presParOf" srcId="{5139CC11-06D8-FB42-AD38-0E44A285E373}" destId="{2AD7BB4E-6FB0-A449-B8A0-032C6263AB1C}" srcOrd="0" destOrd="0" presId="urn:microsoft.com/office/officeart/2005/8/layout/pyramid1"/>
    <dgm:cxn modelId="{1EC27F7C-6ED4-EB41-B279-DBC8B9BCC735}" type="presParOf" srcId="{5139CC11-06D8-FB42-AD38-0E44A285E373}" destId="{588235DE-D5BB-A149-9372-3D64EAA190AB}" srcOrd="1" destOrd="0" presId="urn:microsoft.com/office/officeart/2005/8/layout/pyramid1"/>
    <dgm:cxn modelId="{495261D4-EDE2-3E4A-B3C2-8E5B5BEEB100}" type="presParOf" srcId="{BDA609A0-0146-E54F-B593-9A4638CEB18D}" destId="{CD0C6572-0583-904F-BB60-4D2E55809D1E}" srcOrd="2" destOrd="0" presId="urn:microsoft.com/office/officeart/2005/8/layout/pyramid1"/>
    <dgm:cxn modelId="{05D48E30-C893-D048-9D2D-090E39D372A9}" type="presParOf" srcId="{CD0C6572-0583-904F-BB60-4D2E55809D1E}" destId="{17B1CAA4-9C6B-F640-AD2D-50CD80C4DB7E}" srcOrd="0" destOrd="0" presId="urn:microsoft.com/office/officeart/2005/8/layout/pyramid1"/>
    <dgm:cxn modelId="{73F97747-363F-5143-955F-A0AA56A336E5}" type="presParOf" srcId="{CD0C6572-0583-904F-BB60-4D2E55809D1E}" destId="{B444D8E7-ACCB-5743-87F6-28ED6FE24E65}" srcOrd="1" destOrd="0" presId="urn:microsoft.com/office/officeart/2005/8/layout/pyramid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A03407-5D93-4845-963A-AA909C77B2AC}" type="doc">
      <dgm:prSet loTypeId="urn:microsoft.com/office/officeart/2005/8/layout/pyramid1" loCatId="" qsTypeId="urn:microsoft.com/office/officeart/2005/8/quickstyle/simple1" qsCatId="simple" csTypeId="urn:microsoft.com/office/officeart/2005/8/colors/accent1_2" csCatId="accent1" phldr="1"/>
      <dgm:spPr/>
    </dgm:pt>
    <dgm:pt modelId="{424CE8D8-8429-9742-A9AE-D5FF1A2456D3}">
      <dgm:prSet phldrT="[Text]"/>
      <dgm:spPr>
        <a:solidFill>
          <a:srgbClr val="D4DEF0"/>
        </a:solidFill>
      </dgm:spPr>
      <dgm:t>
        <a:bodyPr/>
        <a:lstStyle/>
        <a:p>
          <a:r>
            <a:rPr lang="en-US" dirty="0"/>
            <a:t> </a:t>
          </a:r>
        </a:p>
      </dgm:t>
    </dgm:pt>
    <dgm:pt modelId="{EF75E602-107D-4B4D-8ECB-8D8BEF6FA791}" type="parTrans" cxnId="{2212CE53-0CC9-F44E-A250-4DE2FEE4F948}">
      <dgm:prSet/>
      <dgm:spPr/>
      <dgm:t>
        <a:bodyPr/>
        <a:lstStyle/>
        <a:p>
          <a:endParaRPr lang="en-US"/>
        </a:p>
      </dgm:t>
    </dgm:pt>
    <dgm:pt modelId="{FB8206D0-B190-4344-A6A1-69F6A30795F4}" type="sibTrans" cxnId="{2212CE53-0CC9-F44E-A250-4DE2FEE4F948}">
      <dgm:prSet/>
      <dgm:spPr/>
      <dgm:t>
        <a:bodyPr/>
        <a:lstStyle/>
        <a:p>
          <a:endParaRPr lang="en-US"/>
        </a:p>
      </dgm:t>
    </dgm:pt>
    <dgm:pt modelId="{CFABB58B-D43F-5A4F-BA4A-0C48F3E9EE4F}">
      <dgm:prSet phldrT="[Text]"/>
      <dgm:spPr>
        <a:solidFill>
          <a:srgbClr val="D4DEF0"/>
        </a:solidFill>
      </dgm:spPr>
      <dgm:t>
        <a:bodyPr/>
        <a:lstStyle/>
        <a:p>
          <a:r>
            <a:rPr lang="en-US" dirty="0"/>
            <a:t> </a:t>
          </a:r>
        </a:p>
      </dgm:t>
    </dgm:pt>
    <dgm:pt modelId="{93F5E00F-1B5B-EF4D-928B-CF55A721A7C9}" type="parTrans" cxnId="{79467440-FF86-3C4E-84BC-F47E6C514CA1}">
      <dgm:prSet/>
      <dgm:spPr/>
      <dgm:t>
        <a:bodyPr/>
        <a:lstStyle/>
        <a:p>
          <a:endParaRPr lang="en-US"/>
        </a:p>
      </dgm:t>
    </dgm:pt>
    <dgm:pt modelId="{7A9427E6-9145-E14D-A5AB-B577CD5086D0}" type="sibTrans" cxnId="{79467440-FF86-3C4E-84BC-F47E6C514CA1}">
      <dgm:prSet/>
      <dgm:spPr/>
      <dgm:t>
        <a:bodyPr/>
        <a:lstStyle/>
        <a:p>
          <a:endParaRPr lang="en-US"/>
        </a:p>
      </dgm:t>
    </dgm:pt>
    <dgm:pt modelId="{7AF60A73-62E8-DF41-875B-B83AC6264E8A}">
      <dgm:prSet phldrT="[Text]"/>
      <dgm:spPr>
        <a:solidFill>
          <a:srgbClr val="D4DEF0"/>
        </a:solidFill>
      </dgm:spPr>
      <dgm:t>
        <a:bodyPr/>
        <a:lstStyle/>
        <a:p>
          <a:r>
            <a:rPr lang="en-US" dirty="0"/>
            <a:t> </a:t>
          </a:r>
        </a:p>
      </dgm:t>
    </dgm:pt>
    <dgm:pt modelId="{41D6F719-4C86-6643-AF0D-F14424AC89D1}" type="sibTrans" cxnId="{33FA4190-2704-DA46-BD20-E7544034A8FE}">
      <dgm:prSet/>
      <dgm:spPr/>
      <dgm:t>
        <a:bodyPr/>
        <a:lstStyle/>
        <a:p>
          <a:endParaRPr lang="en-US"/>
        </a:p>
      </dgm:t>
    </dgm:pt>
    <dgm:pt modelId="{C9FB643D-E72D-B141-90F0-26494DD12BF1}" type="parTrans" cxnId="{33FA4190-2704-DA46-BD20-E7544034A8FE}">
      <dgm:prSet/>
      <dgm:spPr/>
      <dgm:t>
        <a:bodyPr/>
        <a:lstStyle/>
        <a:p>
          <a:endParaRPr lang="en-US"/>
        </a:p>
      </dgm:t>
    </dgm:pt>
    <dgm:pt modelId="{BDA609A0-0146-E54F-B593-9A4638CEB18D}" type="pres">
      <dgm:prSet presAssocID="{66A03407-5D93-4845-963A-AA909C77B2AC}" presName="Name0" presStyleCnt="0">
        <dgm:presLayoutVars>
          <dgm:dir/>
          <dgm:animLvl val="lvl"/>
          <dgm:resizeHandles val="exact"/>
        </dgm:presLayoutVars>
      </dgm:prSet>
      <dgm:spPr/>
    </dgm:pt>
    <dgm:pt modelId="{BC2FFDBF-B226-7241-8738-76228033C878}" type="pres">
      <dgm:prSet presAssocID="{7AF60A73-62E8-DF41-875B-B83AC6264E8A}" presName="Name8" presStyleCnt="0"/>
      <dgm:spPr/>
    </dgm:pt>
    <dgm:pt modelId="{9C320AB3-9EB4-874E-B5D0-AA0E8065ED8B}" type="pres">
      <dgm:prSet presAssocID="{7AF60A73-62E8-DF41-875B-B83AC6264E8A}" presName="level" presStyleLbl="node1" presStyleIdx="0" presStyleCnt="3">
        <dgm:presLayoutVars>
          <dgm:chMax val="1"/>
          <dgm:bulletEnabled val="1"/>
        </dgm:presLayoutVars>
      </dgm:prSet>
      <dgm:spPr/>
    </dgm:pt>
    <dgm:pt modelId="{D794F8C7-C510-DE4E-B8B5-E1C25E3046D6}" type="pres">
      <dgm:prSet presAssocID="{7AF60A73-62E8-DF41-875B-B83AC6264E8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139CC11-06D8-FB42-AD38-0E44A285E373}" type="pres">
      <dgm:prSet presAssocID="{424CE8D8-8429-9742-A9AE-D5FF1A2456D3}" presName="Name8" presStyleCnt="0"/>
      <dgm:spPr/>
    </dgm:pt>
    <dgm:pt modelId="{2AD7BB4E-6FB0-A449-B8A0-032C6263AB1C}" type="pres">
      <dgm:prSet presAssocID="{424CE8D8-8429-9742-A9AE-D5FF1A2456D3}" presName="level" presStyleLbl="node1" presStyleIdx="1" presStyleCnt="3">
        <dgm:presLayoutVars>
          <dgm:chMax val="1"/>
          <dgm:bulletEnabled val="1"/>
        </dgm:presLayoutVars>
      </dgm:prSet>
      <dgm:spPr/>
    </dgm:pt>
    <dgm:pt modelId="{588235DE-D5BB-A149-9372-3D64EAA190AB}" type="pres">
      <dgm:prSet presAssocID="{424CE8D8-8429-9742-A9AE-D5FF1A2456D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D0C6572-0583-904F-BB60-4D2E55809D1E}" type="pres">
      <dgm:prSet presAssocID="{CFABB58B-D43F-5A4F-BA4A-0C48F3E9EE4F}" presName="Name8" presStyleCnt="0"/>
      <dgm:spPr/>
    </dgm:pt>
    <dgm:pt modelId="{17B1CAA4-9C6B-F640-AD2D-50CD80C4DB7E}" type="pres">
      <dgm:prSet presAssocID="{CFABB58B-D43F-5A4F-BA4A-0C48F3E9EE4F}" presName="level" presStyleLbl="node1" presStyleIdx="2" presStyleCnt="3">
        <dgm:presLayoutVars>
          <dgm:chMax val="1"/>
          <dgm:bulletEnabled val="1"/>
        </dgm:presLayoutVars>
      </dgm:prSet>
      <dgm:spPr/>
    </dgm:pt>
    <dgm:pt modelId="{B444D8E7-ACCB-5743-87F6-28ED6FE24E65}" type="pres">
      <dgm:prSet presAssocID="{CFABB58B-D43F-5A4F-BA4A-0C48F3E9EE4F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E4493B0C-AF21-7147-9259-D53131AE77DC}" type="presOf" srcId="{7AF60A73-62E8-DF41-875B-B83AC6264E8A}" destId="{9C320AB3-9EB4-874E-B5D0-AA0E8065ED8B}" srcOrd="0" destOrd="0" presId="urn:microsoft.com/office/officeart/2005/8/layout/pyramid1"/>
    <dgm:cxn modelId="{695EA418-90A3-6948-9362-B6096D715E07}" type="presOf" srcId="{7AF60A73-62E8-DF41-875B-B83AC6264E8A}" destId="{D794F8C7-C510-DE4E-B8B5-E1C25E3046D6}" srcOrd="1" destOrd="0" presId="urn:microsoft.com/office/officeart/2005/8/layout/pyramid1"/>
    <dgm:cxn modelId="{79467440-FF86-3C4E-84BC-F47E6C514CA1}" srcId="{66A03407-5D93-4845-963A-AA909C77B2AC}" destId="{CFABB58B-D43F-5A4F-BA4A-0C48F3E9EE4F}" srcOrd="2" destOrd="0" parTransId="{93F5E00F-1B5B-EF4D-928B-CF55A721A7C9}" sibTransId="{7A9427E6-9145-E14D-A5AB-B577CD5086D0}"/>
    <dgm:cxn modelId="{C2FCA34B-9B56-644A-9804-A7E07A7472CC}" type="presOf" srcId="{CFABB58B-D43F-5A4F-BA4A-0C48F3E9EE4F}" destId="{B444D8E7-ACCB-5743-87F6-28ED6FE24E65}" srcOrd="1" destOrd="0" presId="urn:microsoft.com/office/officeart/2005/8/layout/pyramid1"/>
    <dgm:cxn modelId="{2212CE53-0CC9-F44E-A250-4DE2FEE4F948}" srcId="{66A03407-5D93-4845-963A-AA909C77B2AC}" destId="{424CE8D8-8429-9742-A9AE-D5FF1A2456D3}" srcOrd="1" destOrd="0" parTransId="{EF75E602-107D-4B4D-8ECB-8D8BEF6FA791}" sibTransId="{FB8206D0-B190-4344-A6A1-69F6A30795F4}"/>
    <dgm:cxn modelId="{0590BA5B-3787-6C46-A1FC-C766C047D6A6}" type="presOf" srcId="{66A03407-5D93-4845-963A-AA909C77B2AC}" destId="{BDA609A0-0146-E54F-B593-9A4638CEB18D}" srcOrd="0" destOrd="0" presId="urn:microsoft.com/office/officeart/2005/8/layout/pyramid1"/>
    <dgm:cxn modelId="{B0DE4F5C-555C-1E40-8BC0-5218CCD6A43A}" type="presOf" srcId="{424CE8D8-8429-9742-A9AE-D5FF1A2456D3}" destId="{588235DE-D5BB-A149-9372-3D64EAA190AB}" srcOrd="1" destOrd="0" presId="urn:microsoft.com/office/officeart/2005/8/layout/pyramid1"/>
    <dgm:cxn modelId="{6E011582-15C9-0D4D-9C05-EBA1F0CB7711}" type="presOf" srcId="{CFABB58B-D43F-5A4F-BA4A-0C48F3E9EE4F}" destId="{17B1CAA4-9C6B-F640-AD2D-50CD80C4DB7E}" srcOrd="0" destOrd="0" presId="urn:microsoft.com/office/officeart/2005/8/layout/pyramid1"/>
    <dgm:cxn modelId="{33FA4190-2704-DA46-BD20-E7544034A8FE}" srcId="{66A03407-5D93-4845-963A-AA909C77B2AC}" destId="{7AF60A73-62E8-DF41-875B-B83AC6264E8A}" srcOrd="0" destOrd="0" parTransId="{C9FB643D-E72D-B141-90F0-26494DD12BF1}" sibTransId="{41D6F719-4C86-6643-AF0D-F14424AC89D1}"/>
    <dgm:cxn modelId="{246265E7-A6CB-ED4D-9A22-7DE6778113F9}" type="presOf" srcId="{424CE8D8-8429-9742-A9AE-D5FF1A2456D3}" destId="{2AD7BB4E-6FB0-A449-B8A0-032C6263AB1C}" srcOrd="0" destOrd="0" presId="urn:microsoft.com/office/officeart/2005/8/layout/pyramid1"/>
    <dgm:cxn modelId="{501E3AF7-4381-D64A-82AE-833E7646226C}" type="presParOf" srcId="{BDA609A0-0146-E54F-B593-9A4638CEB18D}" destId="{BC2FFDBF-B226-7241-8738-76228033C878}" srcOrd="0" destOrd="0" presId="urn:microsoft.com/office/officeart/2005/8/layout/pyramid1"/>
    <dgm:cxn modelId="{7B7182A8-34A4-D340-B038-00457A802409}" type="presParOf" srcId="{BC2FFDBF-B226-7241-8738-76228033C878}" destId="{9C320AB3-9EB4-874E-B5D0-AA0E8065ED8B}" srcOrd="0" destOrd="0" presId="urn:microsoft.com/office/officeart/2005/8/layout/pyramid1"/>
    <dgm:cxn modelId="{E0CC4722-6302-224F-AA94-1EFEE8BB8122}" type="presParOf" srcId="{BC2FFDBF-B226-7241-8738-76228033C878}" destId="{D794F8C7-C510-DE4E-B8B5-E1C25E3046D6}" srcOrd="1" destOrd="0" presId="urn:microsoft.com/office/officeart/2005/8/layout/pyramid1"/>
    <dgm:cxn modelId="{3BFDA80C-5517-224A-B437-D9833FDD148A}" type="presParOf" srcId="{BDA609A0-0146-E54F-B593-9A4638CEB18D}" destId="{5139CC11-06D8-FB42-AD38-0E44A285E373}" srcOrd="1" destOrd="0" presId="urn:microsoft.com/office/officeart/2005/8/layout/pyramid1"/>
    <dgm:cxn modelId="{0DFA3B5C-8ABC-8646-BF66-61A8DDBB3F1D}" type="presParOf" srcId="{5139CC11-06D8-FB42-AD38-0E44A285E373}" destId="{2AD7BB4E-6FB0-A449-B8A0-032C6263AB1C}" srcOrd="0" destOrd="0" presId="urn:microsoft.com/office/officeart/2005/8/layout/pyramid1"/>
    <dgm:cxn modelId="{1EC27F7C-6ED4-EB41-B279-DBC8B9BCC735}" type="presParOf" srcId="{5139CC11-06D8-FB42-AD38-0E44A285E373}" destId="{588235DE-D5BB-A149-9372-3D64EAA190AB}" srcOrd="1" destOrd="0" presId="urn:microsoft.com/office/officeart/2005/8/layout/pyramid1"/>
    <dgm:cxn modelId="{495261D4-EDE2-3E4A-B3C2-8E5B5BEEB100}" type="presParOf" srcId="{BDA609A0-0146-E54F-B593-9A4638CEB18D}" destId="{CD0C6572-0583-904F-BB60-4D2E55809D1E}" srcOrd="2" destOrd="0" presId="urn:microsoft.com/office/officeart/2005/8/layout/pyramid1"/>
    <dgm:cxn modelId="{05D48E30-C893-D048-9D2D-090E39D372A9}" type="presParOf" srcId="{CD0C6572-0583-904F-BB60-4D2E55809D1E}" destId="{17B1CAA4-9C6B-F640-AD2D-50CD80C4DB7E}" srcOrd="0" destOrd="0" presId="urn:microsoft.com/office/officeart/2005/8/layout/pyramid1"/>
    <dgm:cxn modelId="{73F97747-363F-5143-955F-A0AA56A336E5}" type="presParOf" srcId="{CD0C6572-0583-904F-BB60-4D2E55809D1E}" destId="{B444D8E7-ACCB-5743-87F6-28ED6FE24E65}" srcOrd="1" destOrd="0" presId="urn:microsoft.com/office/officeart/2005/8/layout/pyramid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A03407-5D93-4845-963A-AA909C77B2AC}" type="doc">
      <dgm:prSet loTypeId="urn:microsoft.com/office/officeart/2005/8/layout/pyramid1" loCatId="" qsTypeId="urn:microsoft.com/office/officeart/2005/8/quickstyle/simple1" qsCatId="simple" csTypeId="urn:microsoft.com/office/officeart/2005/8/colors/accent1_2" csCatId="accent1" phldr="1"/>
      <dgm:spPr/>
    </dgm:pt>
    <dgm:pt modelId="{424CE8D8-8429-9742-A9AE-D5FF1A2456D3}">
      <dgm:prSet phldrT="[Text]"/>
      <dgm:spPr>
        <a:solidFill>
          <a:srgbClr val="D4DEF0"/>
        </a:solidFill>
      </dgm:spPr>
      <dgm:t>
        <a:bodyPr/>
        <a:lstStyle/>
        <a:p>
          <a:r>
            <a:rPr lang="en-US" dirty="0"/>
            <a:t> </a:t>
          </a:r>
        </a:p>
      </dgm:t>
    </dgm:pt>
    <dgm:pt modelId="{EF75E602-107D-4B4D-8ECB-8D8BEF6FA791}" type="parTrans" cxnId="{2212CE53-0CC9-F44E-A250-4DE2FEE4F948}">
      <dgm:prSet/>
      <dgm:spPr/>
      <dgm:t>
        <a:bodyPr/>
        <a:lstStyle/>
        <a:p>
          <a:endParaRPr lang="en-US"/>
        </a:p>
      </dgm:t>
    </dgm:pt>
    <dgm:pt modelId="{FB8206D0-B190-4344-A6A1-69F6A30795F4}" type="sibTrans" cxnId="{2212CE53-0CC9-F44E-A250-4DE2FEE4F948}">
      <dgm:prSet/>
      <dgm:spPr/>
      <dgm:t>
        <a:bodyPr/>
        <a:lstStyle/>
        <a:p>
          <a:endParaRPr lang="en-US"/>
        </a:p>
      </dgm:t>
    </dgm:pt>
    <dgm:pt modelId="{CFABB58B-D43F-5A4F-BA4A-0C48F3E9EE4F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/>
            <a:t> </a:t>
          </a:r>
        </a:p>
      </dgm:t>
    </dgm:pt>
    <dgm:pt modelId="{93F5E00F-1B5B-EF4D-928B-CF55A721A7C9}" type="parTrans" cxnId="{79467440-FF86-3C4E-84BC-F47E6C514CA1}">
      <dgm:prSet/>
      <dgm:spPr/>
      <dgm:t>
        <a:bodyPr/>
        <a:lstStyle/>
        <a:p>
          <a:endParaRPr lang="en-US"/>
        </a:p>
      </dgm:t>
    </dgm:pt>
    <dgm:pt modelId="{7A9427E6-9145-E14D-A5AB-B577CD5086D0}" type="sibTrans" cxnId="{79467440-FF86-3C4E-84BC-F47E6C514CA1}">
      <dgm:prSet/>
      <dgm:spPr/>
      <dgm:t>
        <a:bodyPr/>
        <a:lstStyle/>
        <a:p>
          <a:endParaRPr lang="en-US"/>
        </a:p>
      </dgm:t>
    </dgm:pt>
    <dgm:pt modelId="{7AF60A73-62E8-DF41-875B-B83AC6264E8A}">
      <dgm:prSet phldrT="[Text]"/>
      <dgm:spPr>
        <a:solidFill>
          <a:srgbClr val="D4DEF0"/>
        </a:solidFill>
      </dgm:spPr>
      <dgm:t>
        <a:bodyPr/>
        <a:lstStyle/>
        <a:p>
          <a:r>
            <a:rPr lang="en-US" dirty="0"/>
            <a:t> </a:t>
          </a:r>
        </a:p>
      </dgm:t>
    </dgm:pt>
    <dgm:pt modelId="{41D6F719-4C86-6643-AF0D-F14424AC89D1}" type="sibTrans" cxnId="{33FA4190-2704-DA46-BD20-E7544034A8FE}">
      <dgm:prSet/>
      <dgm:spPr/>
      <dgm:t>
        <a:bodyPr/>
        <a:lstStyle/>
        <a:p>
          <a:endParaRPr lang="en-US"/>
        </a:p>
      </dgm:t>
    </dgm:pt>
    <dgm:pt modelId="{C9FB643D-E72D-B141-90F0-26494DD12BF1}" type="parTrans" cxnId="{33FA4190-2704-DA46-BD20-E7544034A8FE}">
      <dgm:prSet/>
      <dgm:spPr/>
      <dgm:t>
        <a:bodyPr/>
        <a:lstStyle/>
        <a:p>
          <a:endParaRPr lang="en-US"/>
        </a:p>
      </dgm:t>
    </dgm:pt>
    <dgm:pt modelId="{BDA609A0-0146-E54F-B593-9A4638CEB18D}" type="pres">
      <dgm:prSet presAssocID="{66A03407-5D93-4845-963A-AA909C77B2AC}" presName="Name0" presStyleCnt="0">
        <dgm:presLayoutVars>
          <dgm:dir/>
          <dgm:animLvl val="lvl"/>
          <dgm:resizeHandles val="exact"/>
        </dgm:presLayoutVars>
      </dgm:prSet>
      <dgm:spPr/>
    </dgm:pt>
    <dgm:pt modelId="{BC2FFDBF-B226-7241-8738-76228033C878}" type="pres">
      <dgm:prSet presAssocID="{7AF60A73-62E8-DF41-875B-B83AC6264E8A}" presName="Name8" presStyleCnt="0"/>
      <dgm:spPr/>
    </dgm:pt>
    <dgm:pt modelId="{9C320AB3-9EB4-874E-B5D0-AA0E8065ED8B}" type="pres">
      <dgm:prSet presAssocID="{7AF60A73-62E8-DF41-875B-B83AC6264E8A}" presName="level" presStyleLbl="node1" presStyleIdx="0" presStyleCnt="3">
        <dgm:presLayoutVars>
          <dgm:chMax val="1"/>
          <dgm:bulletEnabled val="1"/>
        </dgm:presLayoutVars>
      </dgm:prSet>
      <dgm:spPr/>
    </dgm:pt>
    <dgm:pt modelId="{D794F8C7-C510-DE4E-B8B5-E1C25E3046D6}" type="pres">
      <dgm:prSet presAssocID="{7AF60A73-62E8-DF41-875B-B83AC6264E8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139CC11-06D8-FB42-AD38-0E44A285E373}" type="pres">
      <dgm:prSet presAssocID="{424CE8D8-8429-9742-A9AE-D5FF1A2456D3}" presName="Name8" presStyleCnt="0"/>
      <dgm:spPr/>
    </dgm:pt>
    <dgm:pt modelId="{2AD7BB4E-6FB0-A449-B8A0-032C6263AB1C}" type="pres">
      <dgm:prSet presAssocID="{424CE8D8-8429-9742-A9AE-D5FF1A2456D3}" presName="level" presStyleLbl="node1" presStyleIdx="1" presStyleCnt="3">
        <dgm:presLayoutVars>
          <dgm:chMax val="1"/>
          <dgm:bulletEnabled val="1"/>
        </dgm:presLayoutVars>
      </dgm:prSet>
      <dgm:spPr/>
    </dgm:pt>
    <dgm:pt modelId="{588235DE-D5BB-A149-9372-3D64EAA190AB}" type="pres">
      <dgm:prSet presAssocID="{424CE8D8-8429-9742-A9AE-D5FF1A2456D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D0C6572-0583-904F-BB60-4D2E55809D1E}" type="pres">
      <dgm:prSet presAssocID="{CFABB58B-D43F-5A4F-BA4A-0C48F3E9EE4F}" presName="Name8" presStyleCnt="0"/>
      <dgm:spPr/>
    </dgm:pt>
    <dgm:pt modelId="{17B1CAA4-9C6B-F640-AD2D-50CD80C4DB7E}" type="pres">
      <dgm:prSet presAssocID="{CFABB58B-D43F-5A4F-BA4A-0C48F3E9EE4F}" presName="level" presStyleLbl="node1" presStyleIdx="2" presStyleCnt="3">
        <dgm:presLayoutVars>
          <dgm:chMax val="1"/>
          <dgm:bulletEnabled val="1"/>
        </dgm:presLayoutVars>
      </dgm:prSet>
      <dgm:spPr/>
    </dgm:pt>
    <dgm:pt modelId="{B444D8E7-ACCB-5743-87F6-28ED6FE24E65}" type="pres">
      <dgm:prSet presAssocID="{CFABB58B-D43F-5A4F-BA4A-0C48F3E9EE4F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E4493B0C-AF21-7147-9259-D53131AE77DC}" type="presOf" srcId="{7AF60A73-62E8-DF41-875B-B83AC6264E8A}" destId="{9C320AB3-9EB4-874E-B5D0-AA0E8065ED8B}" srcOrd="0" destOrd="0" presId="urn:microsoft.com/office/officeart/2005/8/layout/pyramid1"/>
    <dgm:cxn modelId="{695EA418-90A3-6948-9362-B6096D715E07}" type="presOf" srcId="{7AF60A73-62E8-DF41-875B-B83AC6264E8A}" destId="{D794F8C7-C510-DE4E-B8B5-E1C25E3046D6}" srcOrd="1" destOrd="0" presId="urn:microsoft.com/office/officeart/2005/8/layout/pyramid1"/>
    <dgm:cxn modelId="{79467440-FF86-3C4E-84BC-F47E6C514CA1}" srcId="{66A03407-5D93-4845-963A-AA909C77B2AC}" destId="{CFABB58B-D43F-5A4F-BA4A-0C48F3E9EE4F}" srcOrd="2" destOrd="0" parTransId="{93F5E00F-1B5B-EF4D-928B-CF55A721A7C9}" sibTransId="{7A9427E6-9145-E14D-A5AB-B577CD5086D0}"/>
    <dgm:cxn modelId="{C2FCA34B-9B56-644A-9804-A7E07A7472CC}" type="presOf" srcId="{CFABB58B-D43F-5A4F-BA4A-0C48F3E9EE4F}" destId="{B444D8E7-ACCB-5743-87F6-28ED6FE24E65}" srcOrd="1" destOrd="0" presId="urn:microsoft.com/office/officeart/2005/8/layout/pyramid1"/>
    <dgm:cxn modelId="{2212CE53-0CC9-F44E-A250-4DE2FEE4F948}" srcId="{66A03407-5D93-4845-963A-AA909C77B2AC}" destId="{424CE8D8-8429-9742-A9AE-D5FF1A2456D3}" srcOrd="1" destOrd="0" parTransId="{EF75E602-107D-4B4D-8ECB-8D8BEF6FA791}" sibTransId="{FB8206D0-B190-4344-A6A1-69F6A30795F4}"/>
    <dgm:cxn modelId="{0590BA5B-3787-6C46-A1FC-C766C047D6A6}" type="presOf" srcId="{66A03407-5D93-4845-963A-AA909C77B2AC}" destId="{BDA609A0-0146-E54F-B593-9A4638CEB18D}" srcOrd="0" destOrd="0" presId="urn:microsoft.com/office/officeart/2005/8/layout/pyramid1"/>
    <dgm:cxn modelId="{B0DE4F5C-555C-1E40-8BC0-5218CCD6A43A}" type="presOf" srcId="{424CE8D8-8429-9742-A9AE-D5FF1A2456D3}" destId="{588235DE-D5BB-A149-9372-3D64EAA190AB}" srcOrd="1" destOrd="0" presId="urn:microsoft.com/office/officeart/2005/8/layout/pyramid1"/>
    <dgm:cxn modelId="{6E011582-15C9-0D4D-9C05-EBA1F0CB7711}" type="presOf" srcId="{CFABB58B-D43F-5A4F-BA4A-0C48F3E9EE4F}" destId="{17B1CAA4-9C6B-F640-AD2D-50CD80C4DB7E}" srcOrd="0" destOrd="0" presId="urn:microsoft.com/office/officeart/2005/8/layout/pyramid1"/>
    <dgm:cxn modelId="{33FA4190-2704-DA46-BD20-E7544034A8FE}" srcId="{66A03407-5D93-4845-963A-AA909C77B2AC}" destId="{7AF60A73-62E8-DF41-875B-B83AC6264E8A}" srcOrd="0" destOrd="0" parTransId="{C9FB643D-E72D-B141-90F0-26494DD12BF1}" sibTransId="{41D6F719-4C86-6643-AF0D-F14424AC89D1}"/>
    <dgm:cxn modelId="{246265E7-A6CB-ED4D-9A22-7DE6778113F9}" type="presOf" srcId="{424CE8D8-8429-9742-A9AE-D5FF1A2456D3}" destId="{2AD7BB4E-6FB0-A449-B8A0-032C6263AB1C}" srcOrd="0" destOrd="0" presId="urn:microsoft.com/office/officeart/2005/8/layout/pyramid1"/>
    <dgm:cxn modelId="{501E3AF7-4381-D64A-82AE-833E7646226C}" type="presParOf" srcId="{BDA609A0-0146-E54F-B593-9A4638CEB18D}" destId="{BC2FFDBF-B226-7241-8738-76228033C878}" srcOrd="0" destOrd="0" presId="urn:microsoft.com/office/officeart/2005/8/layout/pyramid1"/>
    <dgm:cxn modelId="{7B7182A8-34A4-D340-B038-00457A802409}" type="presParOf" srcId="{BC2FFDBF-B226-7241-8738-76228033C878}" destId="{9C320AB3-9EB4-874E-B5D0-AA0E8065ED8B}" srcOrd="0" destOrd="0" presId="urn:microsoft.com/office/officeart/2005/8/layout/pyramid1"/>
    <dgm:cxn modelId="{E0CC4722-6302-224F-AA94-1EFEE8BB8122}" type="presParOf" srcId="{BC2FFDBF-B226-7241-8738-76228033C878}" destId="{D794F8C7-C510-DE4E-B8B5-E1C25E3046D6}" srcOrd="1" destOrd="0" presId="urn:microsoft.com/office/officeart/2005/8/layout/pyramid1"/>
    <dgm:cxn modelId="{3BFDA80C-5517-224A-B437-D9833FDD148A}" type="presParOf" srcId="{BDA609A0-0146-E54F-B593-9A4638CEB18D}" destId="{5139CC11-06D8-FB42-AD38-0E44A285E373}" srcOrd="1" destOrd="0" presId="urn:microsoft.com/office/officeart/2005/8/layout/pyramid1"/>
    <dgm:cxn modelId="{0DFA3B5C-8ABC-8646-BF66-61A8DDBB3F1D}" type="presParOf" srcId="{5139CC11-06D8-FB42-AD38-0E44A285E373}" destId="{2AD7BB4E-6FB0-A449-B8A0-032C6263AB1C}" srcOrd="0" destOrd="0" presId="urn:microsoft.com/office/officeart/2005/8/layout/pyramid1"/>
    <dgm:cxn modelId="{1EC27F7C-6ED4-EB41-B279-DBC8B9BCC735}" type="presParOf" srcId="{5139CC11-06D8-FB42-AD38-0E44A285E373}" destId="{588235DE-D5BB-A149-9372-3D64EAA190AB}" srcOrd="1" destOrd="0" presId="urn:microsoft.com/office/officeart/2005/8/layout/pyramid1"/>
    <dgm:cxn modelId="{495261D4-EDE2-3E4A-B3C2-8E5B5BEEB100}" type="presParOf" srcId="{BDA609A0-0146-E54F-B593-9A4638CEB18D}" destId="{CD0C6572-0583-904F-BB60-4D2E55809D1E}" srcOrd="2" destOrd="0" presId="urn:microsoft.com/office/officeart/2005/8/layout/pyramid1"/>
    <dgm:cxn modelId="{05D48E30-C893-D048-9D2D-090E39D372A9}" type="presParOf" srcId="{CD0C6572-0583-904F-BB60-4D2E55809D1E}" destId="{17B1CAA4-9C6B-F640-AD2D-50CD80C4DB7E}" srcOrd="0" destOrd="0" presId="urn:microsoft.com/office/officeart/2005/8/layout/pyramid1"/>
    <dgm:cxn modelId="{73F97747-363F-5143-955F-A0AA56A336E5}" type="presParOf" srcId="{CD0C6572-0583-904F-BB60-4D2E55809D1E}" destId="{B444D8E7-ACCB-5743-87F6-28ED6FE24E65}" srcOrd="1" destOrd="0" presId="urn:microsoft.com/office/officeart/2005/8/layout/pyramid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A03407-5D93-4845-963A-AA909C77B2AC}" type="doc">
      <dgm:prSet loTypeId="urn:microsoft.com/office/officeart/2005/8/layout/pyramid1" loCatId="" qsTypeId="urn:microsoft.com/office/officeart/2005/8/quickstyle/simple1" qsCatId="simple" csTypeId="urn:microsoft.com/office/officeart/2005/8/colors/accent1_2" csCatId="accent1" phldr="1"/>
      <dgm:spPr/>
    </dgm:pt>
    <dgm:pt modelId="{424CE8D8-8429-9742-A9AE-D5FF1A2456D3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/>
            <a:t> </a:t>
          </a:r>
        </a:p>
      </dgm:t>
    </dgm:pt>
    <dgm:pt modelId="{EF75E602-107D-4B4D-8ECB-8D8BEF6FA791}" type="parTrans" cxnId="{2212CE53-0CC9-F44E-A250-4DE2FEE4F948}">
      <dgm:prSet/>
      <dgm:spPr/>
      <dgm:t>
        <a:bodyPr/>
        <a:lstStyle/>
        <a:p>
          <a:endParaRPr lang="en-US"/>
        </a:p>
      </dgm:t>
    </dgm:pt>
    <dgm:pt modelId="{FB8206D0-B190-4344-A6A1-69F6A30795F4}" type="sibTrans" cxnId="{2212CE53-0CC9-F44E-A250-4DE2FEE4F948}">
      <dgm:prSet/>
      <dgm:spPr/>
      <dgm:t>
        <a:bodyPr/>
        <a:lstStyle/>
        <a:p>
          <a:endParaRPr lang="en-US"/>
        </a:p>
      </dgm:t>
    </dgm:pt>
    <dgm:pt modelId="{CFABB58B-D43F-5A4F-BA4A-0C48F3E9EE4F}">
      <dgm:prSet phldrT="[Text]"/>
      <dgm:spPr>
        <a:solidFill>
          <a:srgbClr val="D4DEF0"/>
        </a:solidFill>
      </dgm:spPr>
      <dgm:t>
        <a:bodyPr/>
        <a:lstStyle/>
        <a:p>
          <a:r>
            <a:rPr lang="en-US" dirty="0"/>
            <a:t> </a:t>
          </a:r>
        </a:p>
      </dgm:t>
    </dgm:pt>
    <dgm:pt modelId="{93F5E00F-1B5B-EF4D-928B-CF55A721A7C9}" type="parTrans" cxnId="{79467440-FF86-3C4E-84BC-F47E6C514CA1}">
      <dgm:prSet/>
      <dgm:spPr/>
      <dgm:t>
        <a:bodyPr/>
        <a:lstStyle/>
        <a:p>
          <a:endParaRPr lang="en-US"/>
        </a:p>
      </dgm:t>
    </dgm:pt>
    <dgm:pt modelId="{7A9427E6-9145-E14D-A5AB-B577CD5086D0}" type="sibTrans" cxnId="{79467440-FF86-3C4E-84BC-F47E6C514CA1}">
      <dgm:prSet/>
      <dgm:spPr/>
      <dgm:t>
        <a:bodyPr/>
        <a:lstStyle/>
        <a:p>
          <a:endParaRPr lang="en-US"/>
        </a:p>
      </dgm:t>
    </dgm:pt>
    <dgm:pt modelId="{7AF60A73-62E8-DF41-875B-B83AC6264E8A}">
      <dgm:prSet phldrT="[Text]"/>
      <dgm:spPr>
        <a:solidFill>
          <a:srgbClr val="D4DEF0"/>
        </a:solidFill>
      </dgm:spPr>
      <dgm:t>
        <a:bodyPr/>
        <a:lstStyle/>
        <a:p>
          <a:r>
            <a:rPr lang="en-US" dirty="0"/>
            <a:t> </a:t>
          </a:r>
        </a:p>
      </dgm:t>
    </dgm:pt>
    <dgm:pt modelId="{41D6F719-4C86-6643-AF0D-F14424AC89D1}" type="sibTrans" cxnId="{33FA4190-2704-DA46-BD20-E7544034A8FE}">
      <dgm:prSet/>
      <dgm:spPr/>
      <dgm:t>
        <a:bodyPr/>
        <a:lstStyle/>
        <a:p>
          <a:endParaRPr lang="en-US"/>
        </a:p>
      </dgm:t>
    </dgm:pt>
    <dgm:pt modelId="{C9FB643D-E72D-B141-90F0-26494DD12BF1}" type="parTrans" cxnId="{33FA4190-2704-DA46-BD20-E7544034A8FE}">
      <dgm:prSet/>
      <dgm:spPr/>
      <dgm:t>
        <a:bodyPr/>
        <a:lstStyle/>
        <a:p>
          <a:endParaRPr lang="en-US"/>
        </a:p>
      </dgm:t>
    </dgm:pt>
    <dgm:pt modelId="{BDA609A0-0146-E54F-B593-9A4638CEB18D}" type="pres">
      <dgm:prSet presAssocID="{66A03407-5D93-4845-963A-AA909C77B2AC}" presName="Name0" presStyleCnt="0">
        <dgm:presLayoutVars>
          <dgm:dir/>
          <dgm:animLvl val="lvl"/>
          <dgm:resizeHandles val="exact"/>
        </dgm:presLayoutVars>
      </dgm:prSet>
      <dgm:spPr/>
    </dgm:pt>
    <dgm:pt modelId="{BC2FFDBF-B226-7241-8738-76228033C878}" type="pres">
      <dgm:prSet presAssocID="{7AF60A73-62E8-DF41-875B-B83AC6264E8A}" presName="Name8" presStyleCnt="0"/>
      <dgm:spPr/>
    </dgm:pt>
    <dgm:pt modelId="{9C320AB3-9EB4-874E-B5D0-AA0E8065ED8B}" type="pres">
      <dgm:prSet presAssocID="{7AF60A73-62E8-DF41-875B-B83AC6264E8A}" presName="level" presStyleLbl="node1" presStyleIdx="0" presStyleCnt="3">
        <dgm:presLayoutVars>
          <dgm:chMax val="1"/>
          <dgm:bulletEnabled val="1"/>
        </dgm:presLayoutVars>
      </dgm:prSet>
      <dgm:spPr/>
    </dgm:pt>
    <dgm:pt modelId="{D794F8C7-C510-DE4E-B8B5-E1C25E3046D6}" type="pres">
      <dgm:prSet presAssocID="{7AF60A73-62E8-DF41-875B-B83AC6264E8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139CC11-06D8-FB42-AD38-0E44A285E373}" type="pres">
      <dgm:prSet presAssocID="{424CE8D8-8429-9742-A9AE-D5FF1A2456D3}" presName="Name8" presStyleCnt="0"/>
      <dgm:spPr/>
    </dgm:pt>
    <dgm:pt modelId="{2AD7BB4E-6FB0-A449-B8A0-032C6263AB1C}" type="pres">
      <dgm:prSet presAssocID="{424CE8D8-8429-9742-A9AE-D5FF1A2456D3}" presName="level" presStyleLbl="node1" presStyleIdx="1" presStyleCnt="3">
        <dgm:presLayoutVars>
          <dgm:chMax val="1"/>
          <dgm:bulletEnabled val="1"/>
        </dgm:presLayoutVars>
      </dgm:prSet>
      <dgm:spPr/>
    </dgm:pt>
    <dgm:pt modelId="{588235DE-D5BB-A149-9372-3D64EAA190AB}" type="pres">
      <dgm:prSet presAssocID="{424CE8D8-8429-9742-A9AE-D5FF1A2456D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D0C6572-0583-904F-BB60-4D2E55809D1E}" type="pres">
      <dgm:prSet presAssocID="{CFABB58B-D43F-5A4F-BA4A-0C48F3E9EE4F}" presName="Name8" presStyleCnt="0"/>
      <dgm:spPr/>
    </dgm:pt>
    <dgm:pt modelId="{17B1CAA4-9C6B-F640-AD2D-50CD80C4DB7E}" type="pres">
      <dgm:prSet presAssocID="{CFABB58B-D43F-5A4F-BA4A-0C48F3E9EE4F}" presName="level" presStyleLbl="node1" presStyleIdx="2" presStyleCnt="3">
        <dgm:presLayoutVars>
          <dgm:chMax val="1"/>
          <dgm:bulletEnabled val="1"/>
        </dgm:presLayoutVars>
      </dgm:prSet>
      <dgm:spPr/>
    </dgm:pt>
    <dgm:pt modelId="{B444D8E7-ACCB-5743-87F6-28ED6FE24E65}" type="pres">
      <dgm:prSet presAssocID="{CFABB58B-D43F-5A4F-BA4A-0C48F3E9EE4F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E4493B0C-AF21-7147-9259-D53131AE77DC}" type="presOf" srcId="{7AF60A73-62E8-DF41-875B-B83AC6264E8A}" destId="{9C320AB3-9EB4-874E-B5D0-AA0E8065ED8B}" srcOrd="0" destOrd="0" presId="urn:microsoft.com/office/officeart/2005/8/layout/pyramid1"/>
    <dgm:cxn modelId="{695EA418-90A3-6948-9362-B6096D715E07}" type="presOf" srcId="{7AF60A73-62E8-DF41-875B-B83AC6264E8A}" destId="{D794F8C7-C510-DE4E-B8B5-E1C25E3046D6}" srcOrd="1" destOrd="0" presId="urn:microsoft.com/office/officeart/2005/8/layout/pyramid1"/>
    <dgm:cxn modelId="{79467440-FF86-3C4E-84BC-F47E6C514CA1}" srcId="{66A03407-5D93-4845-963A-AA909C77B2AC}" destId="{CFABB58B-D43F-5A4F-BA4A-0C48F3E9EE4F}" srcOrd="2" destOrd="0" parTransId="{93F5E00F-1B5B-EF4D-928B-CF55A721A7C9}" sibTransId="{7A9427E6-9145-E14D-A5AB-B577CD5086D0}"/>
    <dgm:cxn modelId="{C2FCA34B-9B56-644A-9804-A7E07A7472CC}" type="presOf" srcId="{CFABB58B-D43F-5A4F-BA4A-0C48F3E9EE4F}" destId="{B444D8E7-ACCB-5743-87F6-28ED6FE24E65}" srcOrd="1" destOrd="0" presId="urn:microsoft.com/office/officeart/2005/8/layout/pyramid1"/>
    <dgm:cxn modelId="{2212CE53-0CC9-F44E-A250-4DE2FEE4F948}" srcId="{66A03407-5D93-4845-963A-AA909C77B2AC}" destId="{424CE8D8-8429-9742-A9AE-D5FF1A2456D3}" srcOrd="1" destOrd="0" parTransId="{EF75E602-107D-4B4D-8ECB-8D8BEF6FA791}" sibTransId="{FB8206D0-B190-4344-A6A1-69F6A30795F4}"/>
    <dgm:cxn modelId="{0590BA5B-3787-6C46-A1FC-C766C047D6A6}" type="presOf" srcId="{66A03407-5D93-4845-963A-AA909C77B2AC}" destId="{BDA609A0-0146-E54F-B593-9A4638CEB18D}" srcOrd="0" destOrd="0" presId="urn:microsoft.com/office/officeart/2005/8/layout/pyramid1"/>
    <dgm:cxn modelId="{B0DE4F5C-555C-1E40-8BC0-5218CCD6A43A}" type="presOf" srcId="{424CE8D8-8429-9742-A9AE-D5FF1A2456D3}" destId="{588235DE-D5BB-A149-9372-3D64EAA190AB}" srcOrd="1" destOrd="0" presId="urn:microsoft.com/office/officeart/2005/8/layout/pyramid1"/>
    <dgm:cxn modelId="{6E011582-15C9-0D4D-9C05-EBA1F0CB7711}" type="presOf" srcId="{CFABB58B-D43F-5A4F-BA4A-0C48F3E9EE4F}" destId="{17B1CAA4-9C6B-F640-AD2D-50CD80C4DB7E}" srcOrd="0" destOrd="0" presId="urn:microsoft.com/office/officeart/2005/8/layout/pyramid1"/>
    <dgm:cxn modelId="{33FA4190-2704-DA46-BD20-E7544034A8FE}" srcId="{66A03407-5D93-4845-963A-AA909C77B2AC}" destId="{7AF60A73-62E8-DF41-875B-B83AC6264E8A}" srcOrd="0" destOrd="0" parTransId="{C9FB643D-E72D-B141-90F0-26494DD12BF1}" sibTransId="{41D6F719-4C86-6643-AF0D-F14424AC89D1}"/>
    <dgm:cxn modelId="{246265E7-A6CB-ED4D-9A22-7DE6778113F9}" type="presOf" srcId="{424CE8D8-8429-9742-A9AE-D5FF1A2456D3}" destId="{2AD7BB4E-6FB0-A449-B8A0-032C6263AB1C}" srcOrd="0" destOrd="0" presId="urn:microsoft.com/office/officeart/2005/8/layout/pyramid1"/>
    <dgm:cxn modelId="{501E3AF7-4381-D64A-82AE-833E7646226C}" type="presParOf" srcId="{BDA609A0-0146-E54F-B593-9A4638CEB18D}" destId="{BC2FFDBF-B226-7241-8738-76228033C878}" srcOrd="0" destOrd="0" presId="urn:microsoft.com/office/officeart/2005/8/layout/pyramid1"/>
    <dgm:cxn modelId="{7B7182A8-34A4-D340-B038-00457A802409}" type="presParOf" srcId="{BC2FFDBF-B226-7241-8738-76228033C878}" destId="{9C320AB3-9EB4-874E-B5D0-AA0E8065ED8B}" srcOrd="0" destOrd="0" presId="urn:microsoft.com/office/officeart/2005/8/layout/pyramid1"/>
    <dgm:cxn modelId="{E0CC4722-6302-224F-AA94-1EFEE8BB8122}" type="presParOf" srcId="{BC2FFDBF-B226-7241-8738-76228033C878}" destId="{D794F8C7-C510-DE4E-B8B5-E1C25E3046D6}" srcOrd="1" destOrd="0" presId="urn:microsoft.com/office/officeart/2005/8/layout/pyramid1"/>
    <dgm:cxn modelId="{3BFDA80C-5517-224A-B437-D9833FDD148A}" type="presParOf" srcId="{BDA609A0-0146-E54F-B593-9A4638CEB18D}" destId="{5139CC11-06D8-FB42-AD38-0E44A285E373}" srcOrd="1" destOrd="0" presId="urn:microsoft.com/office/officeart/2005/8/layout/pyramid1"/>
    <dgm:cxn modelId="{0DFA3B5C-8ABC-8646-BF66-61A8DDBB3F1D}" type="presParOf" srcId="{5139CC11-06D8-FB42-AD38-0E44A285E373}" destId="{2AD7BB4E-6FB0-A449-B8A0-032C6263AB1C}" srcOrd="0" destOrd="0" presId="urn:microsoft.com/office/officeart/2005/8/layout/pyramid1"/>
    <dgm:cxn modelId="{1EC27F7C-6ED4-EB41-B279-DBC8B9BCC735}" type="presParOf" srcId="{5139CC11-06D8-FB42-AD38-0E44A285E373}" destId="{588235DE-D5BB-A149-9372-3D64EAA190AB}" srcOrd="1" destOrd="0" presId="urn:microsoft.com/office/officeart/2005/8/layout/pyramid1"/>
    <dgm:cxn modelId="{495261D4-EDE2-3E4A-B3C2-8E5B5BEEB100}" type="presParOf" srcId="{BDA609A0-0146-E54F-B593-9A4638CEB18D}" destId="{CD0C6572-0583-904F-BB60-4D2E55809D1E}" srcOrd="2" destOrd="0" presId="urn:microsoft.com/office/officeart/2005/8/layout/pyramid1"/>
    <dgm:cxn modelId="{05D48E30-C893-D048-9D2D-090E39D372A9}" type="presParOf" srcId="{CD0C6572-0583-904F-BB60-4D2E55809D1E}" destId="{17B1CAA4-9C6B-F640-AD2D-50CD80C4DB7E}" srcOrd="0" destOrd="0" presId="urn:microsoft.com/office/officeart/2005/8/layout/pyramid1"/>
    <dgm:cxn modelId="{73F97747-363F-5143-955F-A0AA56A336E5}" type="presParOf" srcId="{CD0C6572-0583-904F-BB60-4D2E55809D1E}" destId="{B444D8E7-ACCB-5743-87F6-28ED6FE24E65}" srcOrd="1" destOrd="0" presId="urn:microsoft.com/office/officeart/2005/8/layout/pyramid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6A03407-5D93-4845-963A-AA909C77B2AC}" type="doc">
      <dgm:prSet loTypeId="urn:microsoft.com/office/officeart/2005/8/layout/pyramid1" loCatId="" qsTypeId="urn:microsoft.com/office/officeart/2005/8/quickstyle/simple1" qsCatId="simple" csTypeId="urn:microsoft.com/office/officeart/2005/8/colors/accent1_2" csCatId="accent1" phldr="1"/>
      <dgm:spPr/>
    </dgm:pt>
    <dgm:pt modelId="{424CE8D8-8429-9742-A9AE-D5FF1A2456D3}">
      <dgm:prSet phldrT="[Text]"/>
      <dgm:spPr>
        <a:solidFill>
          <a:srgbClr val="D4DEF0"/>
        </a:solidFill>
      </dgm:spPr>
      <dgm:t>
        <a:bodyPr/>
        <a:lstStyle/>
        <a:p>
          <a:r>
            <a:rPr lang="en-US" dirty="0"/>
            <a:t> </a:t>
          </a:r>
        </a:p>
      </dgm:t>
    </dgm:pt>
    <dgm:pt modelId="{EF75E602-107D-4B4D-8ECB-8D8BEF6FA791}" type="parTrans" cxnId="{2212CE53-0CC9-F44E-A250-4DE2FEE4F948}">
      <dgm:prSet/>
      <dgm:spPr/>
      <dgm:t>
        <a:bodyPr/>
        <a:lstStyle/>
        <a:p>
          <a:endParaRPr lang="en-US"/>
        </a:p>
      </dgm:t>
    </dgm:pt>
    <dgm:pt modelId="{FB8206D0-B190-4344-A6A1-69F6A30795F4}" type="sibTrans" cxnId="{2212CE53-0CC9-F44E-A250-4DE2FEE4F948}">
      <dgm:prSet/>
      <dgm:spPr/>
      <dgm:t>
        <a:bodyPr/>
        <a:lstStyle/>
        <a:p>
          <a:endParaRPr lang="en-US"/>
        </a:p>
      </dgm:t>
    </dgm:pt>
    <dgm:pt modelId="{CFABB58B-D43F-5A4F-BA4A-0C48F3E9EE4F}">
      <dgm:prSet phldrT="[Text]"/>
      <dgm:spPr>
        <a:solidFill>
          <a:srgbClr val="D4DEF0"/>
        </a:solidFill>
      </dgm:spPr>
      <dgm:t>
        <a:bodyPr/>
        <a:lstStyle/>
        <a:p>
          <a:r>
            <a:rPr lang="en-US" dirty="0"/>
            <a:t> </a:t>
          </a:r>
        </a:p>
      </dgm:t>
    </dgm:pt>
    <dgm:pt modelId="{93F5E00F-1B5B-EF4D-928B-CF55A721A7C9}" type="parTrans" cxnId="{79467440-FF86-3C4E-84BC-F47E6C514CA1}">
      <dgm:prSet/>
      <dgm:spPr/>
      <dgm:t>
        <a:bodyPr/>
        <a:lstStyle/>
        <a:p>
          <a:endParaRPr lang="en-US"/>
        </a:p>
      </dgm:t>
    </dgm:pt>
    <dgm:pt modelId="{7A9427E6-9145-E14D-A5AB-B577CD5086D0}" type="sibTrans" cxnId="{79467440-FF86-3C4E-84BC-F47E6C514CA1}">
      <dgm:prSet/>
      <dgm:spPr/>
      <dgm:t>
        <a:bodyPr/>
        <a:lstStyle/>
        <a:p>
          <a:endParaRPr lang="en-US"/>
        </a:p>
      </dgm:t>
    </dgm:pt>
    <dgm:pt modelId="{7AF60A73-62E8-DF41-875B-B83AC6264E8A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/>
            <a:t> </a:t>
          </a:r>
        </a:p>
      </dgm:t>
    </dgm:pt>
    <dgm:pt modelId="{41D6F719-4C86-6643-AF0D-F14424AC89D1}" type="sibTrans" cxnId="{33FA4190-2704-DA46-BD20-E7544034A8FE}">
      <dgm:prSet/>
      <dgm:spPr/>
      <dgm:t>
        <a:bodyPr/>
        <a:lstStyle/>
        <a:p>
          <a:endParaRPr lang="en-US"/>
        </a:p>
      </dgm:t>
    </dgm:pt>
    <dgm:pt modelId="{C9FB643D-E72D-B141-90F0-26494DD12BF1}" type="parTrans" cxnId="{33FA4190-2704-DA46-BD20-E7544034A8FE}">
      <dgm:prSet/>
      <dgm:spPr/>
      <dgm:t>
        <a:bodyPr/>
        <a:lstStyle/>
        <a:p>
          <a:endParaRPr lang="en-US"/>
        </a:p>
      </dgm:t>
    </dgm:pt>
    <dgm:pt modelId="{BDA609A0-0146-E54F-B593-9A4638CEB18D}" type="pres">
      <dgm:prSet presAssocID="{66A03407-5D93-4845-963A-AA909C77B2AC}" presName="Name0" presStyleCnt="0">
        <dgm:presLayoutVars>
          <dgm:dir/>
          <dgm:animLvl val="lvl"/>
          <dgm:resizeHandles val="exact"/>
        </dgm:presLayoutVars>
      </dgm:prSet>
      <dgm:spPr/>
    </dgm:pt>
    <dgm:pt modelId="{BC2FFDBF-B226-7241-8738-76228033C878}" type="pres">
      <dgm:prSet presAssocID="{7AF60A73-62E8-DF41-875B-B83AC6264E8A}" presName="Name8" presStyleCnt="0"/>
      <dgm:spPr/>
    </dgm:pt>
    <dgm:pt modelId="{9C320AB3-9EB4-874E-B5D0-AA0E8065ED8B}" type="pres">
      <dgm:prSet presAssocID="{7AF60A73-62E8-DF41-875B-B83AC6264E8A}" presName="level" presStyleLbl="node1" presStyleIdx="0" presStyleCnt="3">
        <dgm:presLayoutVars>
          <dgm:chMax val="1"/>
          <dgm:bulletEnabled val="1"/>
        </dgm:presLayoutVars>
      </dgm:prSet>
      <dgm:spPr/>
    </dgm:pt>
    <dgm:pt modelId="{D794F8C7-C510-DE4E-B8B5-E1C25E3046D6}" type="pres">
      <dgm:prSet presAssocID="{7AF60A73-62E8-DF41-875B-B83AC6264E8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139CC11-06D8-FB42-AD38-0E44A285E373}" type="pres">
      <dgm:prSet presAssocID="{424CE8D8-8429-9742-A9AE-D5FF1A2456D3}" presName="Name8" presStyleCnt="0"/>
      <dgm:spPr/>
    </dgm:pt>
    <dgm:pt modelId="{2AD7BB4E-6FB0-A449-B8A0-032C6263AB1C}" type="pres">
      <dgm:prSet presAssocID="{424CE8D8-8429-9742-A9AE-D5FF1A2456D3}" presName="level" presStyleLbl="node1" presStyleIdx="1" presStyleCnt="3">
        <dgm:presLayoutVars>
          <dgm:chMax val="1"/>
          <dgm:bulletEnabled val="1"/>
        </dgm:presLayoutVars>
      </dgm:prSet>
      <dgm:spPr/>
    </dgm:pt>
    <dgm:pt modelId="{588235DE-D5BB-A149-9372-3D64EAA190AB}" type="pres">
      <dgm:prSet presAssocID="{424CE8D8-8429-9742-A9AE-D5FF1A2456D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D0C6572-0583-904F-BB60-4D2E55809D1E}" type="pres">
      <dgm:prSet presAssocID="{CFABB58B-D43F-5A4F-BA4A-0C48F3E9EE4F}" presName="Name8" presStyleCnt="0"/>
      <dgm:spPr/>
    </dgm:pt>
    <dgm:pt modelId="{17B1CAA4-9C6B-F640-AD2D-50CD80C4DB7E}" type="pres">
      <dgm:prSet presAssocID="{CFABB58B-D43F-5A4F-BA4A-0C48F3E9EE4F}" presName="level" presStyleLbl="node1" presStyleIdx="2" presStyleCnt="3">
        <dgm:presLayoutVars>
          <dgm:chMax val="1"/>
          <dgm:bulletEnabled val="1"/>
        </dgm:presLayoutVars>
      </dgm:prSet>
      <dgm:spPr/>
    </dgm:pt>
    <dgm:pt modelId="{B444D8E7-ACCB-5743-87F6-28ED6FE24E65}" type="pres">
      <dgm:prSet presAssocID="{CFABB58B-D43F-5A4F-BA4A-0C48F3E9EE4F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E4493B0C-AF21-7147-9259-D53131AE77DC}" type="presOf" srcId="{7AF60A73-62E8-DF41-875B-B83AC6264E8A}" destId="{9C320AB3-9EB4-874E-B5D0-AA0E8065ED8B}" srcOrd="0" destOrd="0" presId="urn:microsoft.com/office/officeart/2005/8/layout/pyramid1"/>
    <dgm:cxn modelId="{695EA418-90A3-6948-9362-B6096D715E07}" type="presOf" srcId="{7AF60A73-62E8-DF41-875B-B83AC6264E8A}" destId="{D794F8C7-C510-DE4E-B8B5-E1C25E3046D6}" srcOrd="1" destOrd="0" presId="urn:microsoft.com/office/officeart/2005/8/layout/pyramid1"/>
    <dgm:cxn modelId="{79467440-FF86-3C4E-84BC-F47E6C514CA1}" srcId="{66A03407-5D93-4845-963A-AA909C77B2AC}" destId="{CFABB58B-D43F-5A4F-BA4A-0C48F3E9EE4F}" srcOrd="2" destOrd="0" parTransId="{93F5E00F-1B5B-EF4D-928B-CF55A721A7C9}" sibTransId="{7A9427E6-9145-E14D-A5AB-B577CD5086D0}"/>
    <dgm:cxn modelId="{C2FCA34B-9B56-644A-9804-A7E07A7472CC}" type="presOf" srcId="{CFABB58B-D43F-5A4F-BA4A-0C48F3E9EE4F}" destId="{B444D8E7-ACCB-5743-87F6-28ED6FE24E65}" srcOrd="1" destOrd="0" presId="urn:microsoft.com/office/officeart/2005/8/layout/pyramid1"/>
    <dgm:cxn modelId="{2212CE53-0CC9-F44E-A250-4DE2FEE4F948}" srcId="{66A03407-5D93-4845-963A-AA909C77B2AC}" destId="{424CE8D8-8429-9742-A9AE-D5FF1A2456D3}" srcOrd="1" destOrd="0" parTransId="{EF75E602-107D-4B4D-8ECB-8D8BEF6FA791}" sibTransId="{FB8206D0-B190-4344-A6A1-69F6A30795F4}"/>
    <dgm:cxn modelId="{0590BA5B-3787-6C46-A1FC-C766C047D6A6}" type="presOf" srcId="{66A03407-5D93-4845-963A-AA909C77B2AC}" destId="{BDA609A0-0146-E54F-B593-9A4638CEB18D}" srcOrd="0" destOrd="0" presId="urn:microsoft.com/office/officeart/2005/8/layout/pyramid1"/>
    <dgm:cxn modelId="{B0DE4F5C-555C-1E40-8BC0-5218CCD6A43A}" type="presOf" srcId="{424CE8D8-8429-9742-A9AE-D5FF1A2456D3}" destId="{588235DE-D5BB-A149-9372-3D64EAA190AB}" srcOrd="1" destOrd="0" presId="urn:microsoft.com/office/officeart/2005/8/layout/pyramid1"/>
    <dgm:cxn modelId="{6E011582-15C9-0D4D-9C05-EBA1F0CB7711}" type="presOf" srcId="{CFABB58B-D43F-5A4F-BA4A-0C48F3E9EE4F}" destId="{17B1CAA4-9C6B-F640-AD2D-50CD80C4DB7E}" srcOrd="0" destOrd="0" presId="urn:microsoft.com/office/officeart/2005/8/layout/pyramid1"/>
    <dgm:cxn modelId="{33FA4190-2704-DA46-BD20-E7544034A8FE}" srcId="{66A03407-5D93-4845-963A-AA909C77B2AC}" destId="{7AF60A73-62E8-DF41-875B-B83AC6264E8A}" srcOrd="0" destOrd="0" parTransId="{C9FB643D-E72D-B141-90F0-26494DD12BF1}" sibTransId="{41D6F719-4C86-6643-AF0D-F14424AC89D1}"/>
    <dgm:cxn modelId="{246265E7-A6CB-ED4D-9A22-7DE6778113F9}" type="presOf" srcId="{424CE8D8-8429-9742-A9AE-D5FF1A2456D3}" destId="{2AD7BB4E-6FB0-A449-B8A0-032C6263AB1C}" srcOrd="0" destOrd="0" presId="urn:microsoft.com/office/officeart/2005/8/layout/pyramid1"/>
    <dgm:cxn modelId="{501E3AF7-4381-D64A-82AE-833E7646226C}" type="presParOf" srcId="{BDA609A0-0146-E54F-B593-9A4638CEB18D}" destId="{BC2FFDBF-B226-7241-8738-76228033C878}" srcOrd="0" destOrd="0" presId="urn:microsoft.com/office/officeart/2005/8/layout/pyramid1"/>
    <dgm:cxn modelId="{7B7182A8-34A4-D340-B038-00457A802409}" type="presParOf" srcId="{BC2FFDBF-B226-7241-8738-76228033C878}" destId="{9C320AB3-9EB4-874E-B5D0-AA0E8065ED8B}" srcOrd="0" destOrd="0" presId="urn:microsoft.com/office/officeart/2005/8/layout/pyramid1"/>
    <dgm:cxn modelId="{E0CC4722-6302-224F-AA94-1EFEE8BB8122}" type="presParOf" srcId="{BC2FFDBF-B226-7241-8738-76228033C878}" destId="{D794F8C7-C510-DE4E-B8B5-E1C25E3046D6}" srcOrd="1" destOrd="0" presId="urn:microsoft.com/office/officeart/2005/8/layout/pyramid1"/>
    <dgm:cxn modelId="{3BFDA80C-5517-224A-B437-D9833FDD148A}" type="presParOf" srcId="{BDA609A0-0146-E54F-B593-9A4638CEB18D}" destId="{5139CC11-06D8-FB42-AD38-0E44A285E373}" srcOrd="1" destOrd="0" presId="urn:microsoft.com/office/officeart/2005/8/layout/pyramid1"/>
    <dgm:cxn modelId="{0DFA3B5C-8ABC-8646-BF66-61A8DDBB3F1D}" type="presParOf" srcId="{5139CC11-06D8-FB42-AD38-0E44A285E373}" destId="{2AD7BB4E-6FB0-A449-B8A0-032C6263AB1C}" srcOrd="0" destOrd="0" presId="urn:microsoft.com/office/officeart/2005/8/layout/pyramid1"/>
    <dgm:cxn modelId="{1EC27F7C-6ED4-EB41-B279-DBC8B9BCC735}" type="presParOf" srcId="{5139CC11-06D8-FB42-AD38-0E44A285E373}" destId="{588235DE-D5BB-A149-9372-3D64EAA190AB}" srcOrd="1" destOrd="0" presId="urn:microsoft.com/office/officeart/2005/8/layout/pyramid1"/>
    <dgm:cxn modelId="{495261D4-EDE2-3E4A-B3C2-8E5B5BEEB100}" type="presParOf" srcId="{BDA609A0-0146-E54F-B593-9A4638CEB18D}" destId="{CD0C6572-0583-904F-BB60-4D2E55809D1E}" srcOrd="2" destOrd="0" presId="urn:microsoft.com/office/officeart/2005/8/layout/pyramid1"/>
    <dgm:cxn modelId="{05D48E30-C893-D048-9D2D-090E39D372A9}" type="presParOf" srcId="{CD0C6572-0583-904F-BB60-4D2E55809D1E}" destId="{17B1CAA4-9C6B-F640-AD2D-50CD80C4DB7E}" srcOrd="0" destOrd="0" presId="urn:microsoft.com/office/officeart/2005/8/layout/pyramid1"/>
    <dgm:cxn modelId="{73F97747-363F-5143-955F-A0AA56A336E5}" type="presParOf" srcId="{CD0C6572-0583-904F-BB60-4D2E55809D1E}" destId="{B444D8E7-ACCB-5743-87F6-28ED6FE24E65}" srcOrd="1" destOrd="0" presId="urn:microsoft.com/office/officeart/2005/8/layout/pyramid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320AB3-9EB4-874E-B5D0-AA0E8065ED8B}">
      <dsp:nvSpPr>
        <dsp:cNvPr id="0" name=""/>
        <dsp:cNvSpPr/>
      </dsp:nvSpPr>
      <dsp:spPr>
        <a:xfrm>
          <a:off x="1581104" y="0"/>
          <a:ext cx="1581104" cy="1047447"/>
        </a:xfrm>
        <a:prstGeom prst="trapezoid">
          <a:avLst>
            <a:gd name="adj" fmla="val 75474"/>
          </a:avLst>
        </a:prstGeom>
        <a:solidFill>
          <a:srgbClr val="D4DE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kern="1200" dirty="0"/>
            <a:t> </a:t>
          </a:r>
        </a:p>
      </dsp:txBody>
      <dsp:txXfrm>
        <a:off x="1581104" y="0"/>
        <a:ext cx="1581104" cy="1047447"/>
      </dsp:txXfrm>
    </dsp:sp>
    <dsp:sp modelId="{2AD7BB4E-6FB0-A449-B8A0-032C6263AB1C}">
      <dsp:nvSpPr>
        <dsp:cNvPr id="0" name=""/>
        <dsp:cNvSpPr/>
      </dsp:nvSpPr>
      <dsp:spPr>
        <a:xfrm>
          <a:off x="790552" y="1047447"/>
          <a:ext cx="3162208" cy="1047447"/>
        </a:xfrm>
        <a:prstGeom prst="trapezoid">
          <a:avLst>
            <a:gd name="adj" fmla="val 75474"/>
          </a:avLst>
        </a:prstGeom>
        <a:solidFill>
          <a:srgbClr val="D4DE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kern="1200" dirty="0"/>
            <a:t> </a:t>
          </a:r>
        </a:p>
      </dsp:txBody>
      <dsp:txXfrm>
        <a:off x="1343938" y="1047447"/>
        <a:ext cx="2055435" cy="1047447"/>
      </dsp:txXfrm>
    </dsp:sp>
    <dsp:sp modelId="{17B1CAA4-9C6B-F640-AD2D-50CD80C4DB7E}">
      <dsp:nvSpPr>
        <dsp:cNvPr id="0" name=""/>
        <dsp:cNvSpPr/>
      </dsp:nvSpPr>
      <dsp:spPr>
        <a:xfrm>
          <a:off x="0" y="2094895"/>
          <a:ext cx="4743313" cy="1047447"/>
        </a:xfrm>
        <a:prstGeom prst="trapezoid">
          <a:avLst>
            <a:gd name="adj" fmla="val 75474"/>
          </a:avLst>
        </a:prstGeom>
        <a:solidFill>
          <a:srgbClr val="D4DE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kern="1200" dirty="0"/>
            <a:t> </a:t>
          </a:r>
        </a:p>
      </dsp:txBody>
      <dsp:txXfrm>
        <a:off x="830079" y="2094895"/>
        <a:ext cx="3083153" cy="10474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320AB3-9EB4-874E-B5D0-AA0E8065ED8B}">
      <dsp:nvSpPr>
        <dsp:cNvPr id="0" name=""/>
        <dsp:cNvSpPr/>
      </dsp:nvSpPr>
      <dsp:spPr>
        <a:xfrm>
          <a:off x="1581104" y="0"/>
          <a:ext cx="1581104" cy="1047447"/>
        </a:xfrm>
        <a:prstGeom prst="trapezoid">
          <a:avLst>
            <a:gd name="adj" fmla="val 75474"/>
          </a:avLst>
        </a:prstGeom>
        <a:solidFill>
          <a:srgbClr val="D4DE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kern="1200" dirty="0"/>
            <a:t> </a:t>
          </a:r>
        </a:p>
      </dsp:txBody>
      <dsp:txXfrm>
        <a:off x="1581104" y="0"/>
        <a:ext cx="1581104" cy="1047447"/>
      </dsp:txXfrm>
    </dsp:sp>
    <dsp:sp modelId="{2AD7BB4E-6FB0-A449-B8A0-032C6263AB1C}">
      <dsp:nvSpPr>
        <dsp:cNvPr id="0" name=""/>
        <dsp:cNvSpPr/>
      </dsp:nvSpPr>
      <dsp:spPr>
        <a:xfrm>
          <a:off x="790552" y="1047447"/>
          <a:ext cx="3162208" cy="1047447"/>
        </a:xfrm>
        <a:prstGeom prst="trapezoid">
          <a:avLst>
            <a:gd name="adj" fmla="val 75474"/>
          </a:avLst>
        </a:prstGeom>
        <a:solidFill>
          <a:srgbClr val="D4DE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kern="1200" dirty="0"/>
            <a:t> </a:t>
          </a:r>
        </a:p>
      </dsp:txBody>
      <dsp:txXfrm>
        <a:off x="1343938" y="1047447"/>
        <a:ext cx="2055435" cy="1047447"/>
      </dsp:txXfrm>
    </dsp:sp>
    <dsp:sp modelId="{17B1CAA4-9C6B-F640-AD2D-50CD80C4DB7E}">
      <dsp:nvSpPr>
        <dsp:cNvPr id="0" name=""/>
        <dsp:cNvSpPr/>
      </dsp:nvSpPr>
      <dsp:spPr>
        <a:xfrm>
          <a:off x="0" y="2094895"/>
          <a:ext cx="4743313" cy="1047447"/>
        </a:xfrm>
        <a:prstGeom prst="trapezoid">
          <a:avLst>
            <a:gd name="adj" fmla="val 75474"/>
          </a:avLst>
        </a:prstGeom>
        <a:solidFill>
          <a:srgbClr val="D4DE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kern="1200" dirty="0"/>
            <a:t> </a:t>
          </a:r>
        </a:p>
      </dsp:txBody>
      <dsp:txXfrm>
        <a:off x="830079" y="2094895"/>
        <a:ext cx="3083153" cy="10474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320AB3-9EB4-874E-B5D0-AA0E8065ED8B}">
      <dsp:nvSpPr>
        <dsp:cNvPr id="0" name=""/>
        <dsp:cNvSpPr/>
      </dsp:nvSpPr>
      <dsp:spPr>
        <a:xfrm>
          <a:off x="1581104" y="0"/>
          <a:ext cx="1581104" cy="1047447"/>
        </a:xfrm>
        <a:prstGeom prst="trapezoid">
          <a:avLst>
            <a:gd name="adj" fmla="val 75474"/>
          </a:avLst>
        </a:prstGeom>
        <a:solidFill>
          <a:srgbClr val="D4DE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kern="1200" dirty="0"/>
            <a:t> </a:t>
          </a:r>
        </a:p>
      </dsp:txBody>
      <dsp:txXfrm>
        <a:off x="1581104" y="0"/>
        <a:ext cx="1581104" cy="1047447"/>
      </dsp:txXfrm>
    </dsp:sp>
    <dsp:sp modelId="{2AD7BB4E-6FB0-A449-B8A0-032C6263AB1C}">
      <dsp:nvSpPr>
        <dsp:cNvPr id="0" name=""/>
        <dsp:cNvSpPr/>
      </dsp:nvSpPr>
      <dsp:spPr>
        <a:xfrm>
          <a:off x="790552" y="1047447"/>
          <a:ext cx="3162208" cy="1047447"/>
        </a:xfrm>
        <a:prstGeom prst="trapezoid">
          <a:avLst>
            <a:gd name="adj" fmla="val 75474"/>
          </a:avLst>
        </a:prstGeom>
        <a:solidFill>
          <a:srgbClr val="D4DE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kern="1200" dirty="0"/>
            <a:t> </a:t>
          </a:r>
        </a:p>
      </dsp:txBody>
      <dsp:txXfrm>
        <a:off x="1343938" y="1047447"/>
        <a:ext cx="2055435" cy="1047447"/>
      </dsp:txXfrm>
    </dsp:sp>
    <dsp:sp modelId="{17B1CAA4-9C6B-F640-AD2D-50CD80C4DB7E}">
      <dsp:nvSpPr>
        <dsp:cNvPr id="0" name=""/>
        <dsp:cNvSpPr/>
      </dsp:nvSpPr>
      <dsp:spPr>
        <a:xfrm>
          <a:off x="0" y="2094895"/>
          <a:ext cx="4743313" cy="1047447"/>
        </a:xfrm>
        <a:prstGeom prst="trapezoid">
          <a:avLst>
            <a:gd name="adj" fmla="val 75474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kern="1200" dirty="0"/>
            <a:t> </a:t>
          </a:r>
        </a:p>
      </dsp:txBody>
      <dsp:txXfrm>
        <a:off x="830079" y="2094895"/>
        <a:ext cx="3083153" cy="10474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320AB3-9EB4-874E-B5D0-AA0E8065ED8B}">
      <dsp:nvSpPr>
        <dsp:cNvPr id="0" name=""/>
        <dsp:cNvSpPr/>
      </dsp:nvSpPr>
      <dsp:spPr>
        <a:xfrm>
          <a:off x="1581104" y="0"/>
          <a:ext cx="1581104" cy="1047447"/>
        </a:xfrm>
        <a:prstGeom prst="trapezoid">
          <a:avLst>
            <a:gd name="adj" fmla="val 75474"/>
          </a:avLst>
        </a:prstGeom>
        <a:solidFill>
          <a:srgbClr val="D4DE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kern="1200" dirty="0"/>
            <a:t> </a:t>
          </a:r>
        </a:p>
      </dsp:txBody>
      <dsp:txXfrm>
        <a:off x="1581104" y="0"/>
        <a:ext cx="1581104" cy="1047447"/>
      </dsp:txXfrm>
    </dsp:sp>
    <dsp:sp modelId="{2AD7BB4E-6FB0-A449-B8A0-032C6263AB1C}">
      <dsp:nvSpPr>
        <dsp:cNvPr id="0" name=""/>
        <dsp:cNvSpPr/>
      </dsp:nvSpPr>
      <dsp:spPr>
        <a:xfrm>
          <a:off x="790552" y="1047447"/>
          <a:ext cx="3162208" cy="1047447"/>
        </a:xfrm>
        <a:prstGeom prst="trapezoid">
          <a:avLst>
            <a:gd name="adj" fmla="val 75474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kern="1200" dirty="0"/>
            <a:t> </a:t>
          </a:r>
        </a:p>
      </dsp:txBody>
      <dsp:txXfrm>
        <a:off x="1343938" y="1047447"/>
        <a:ext cx="2055435" cy="1047447"/>
      </dsp:txXfrm>
    </dsp:sp>
    <dsp:sp modelId="{17B1CAA4-9C6B-F640-AD2D-50CD80C4DB7E}">
      <dsp:nvSpPr>
        <dsp:cNvPr id="0" name=""/>
        <dsp:cNvSpPr/>
      </dsp:nvSpPr>
      <dsp:spPr>
        <a:xfrm>
          <a:off x="0" y="2094895"/>
          <a:ext cx="4743313" cy="1047447"/>
        </a:xfrm>
        <a:prstGeom prst="trapezoid">
          <a:avLst>
            <a:gd name="adj" fmla="val 75474"/>
          </a:avLst>
        </a:prstGeom>
        <a:solidFill>
          <a:srgbClr val="D4DE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kern="1200" dirty="0"/>
            <a:t> </a:t>
          </a:r>
        </a:p>
      </dsp:txBody>
      <dsp:txXfrm>
        <a:off x="830079" y="2094895"/>
        <a:ext cx="3083153" cy="104744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320AB3-9EB4-874E-B5D0-AA0E8065ED8B}">
      <dsp:nvSpPr>
        <dsp:cNvPr id="0" name=""/>
        <dsp:cNvSpPr/>
      </dsp:nvSpPr>
      <dsp:spPr>
        <a:xfrm>
          <a:off x="1581104" y="0"/>
          <a:ext cx="1581104" cy="1047447"/>
        </a:xfrm>
        <a:prstGeom prst="trapezoid">
          <a:avLst>
            <a:gd name="adj" fmla="val 75474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kern="1200" dirty="0"/>
            <a:t> </a:t>
          </a:r>
        </a:p>
      </dsp:txBody>
      <dsp:txXfrm>
        <a:off x="1581104" y="0"/>
        <a:ext cx="1581104" cy="1047447"/>
      </dsp:txXfrm>
    </dsp:sp>
    <dsp:sp modelId="{2AD7BB4E-6FB0-A449-B8A0-032C6263AB1C}">
      <dsp:nvSpPr>
        <dsp:cNvPr id="0" name=""/>
        <dsp:cNvSpPr/>
      </dsp:nvSpPr>
      <dsp:spPr>
        <a:xfrm>
          <a:off x="790552" y="1047447"/>
          <a:ext cx="3162208" cy="1047447"/>
        </a:xfrm>
        <a:prstGeom prst="trapezoid">
          <a:avLst>
            <a:gd name="adj" fmla="val 75474"/>
          </a:avLst>
        </a:prstGeom>
        <a:solidFill>
          <a:srgbClr val="D4DE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kern="1200" dirty="0"/>
            <a:t> </a:t>
          </a:r>
        </a:p>
      </dsp:txBody>
      <dsp:txXfrm>
        <a:off x="1343938" y="1047447"/>
        <a:ext cx="2055435" cy="1047447"/>
      </dsp:txXfrm>
    </dsp:sp>
    <dsp:sp modelId="{17B1CAA4-9C6B-F640-AD2D-50CD80C4DB7E}">
      <dsp:nvSpPr>
        <dsp:cNvPr id="0" name=""/>
        <dsp:cNvSpPr/>
      </dsp:nvSpPr>
      <dsp:spPr>
        <a:xfrm>
          <a:off x="0" y="2094895"/>
          <a:ext cx="4743313" cy="1047447"/>
        </a:xfrm>
        <a:prstGeom prst="trapezoid">
          <a:avLst>
            <a:gd name="adj" fmla="val 75474"/>
          </a:avLst>
        </a:prstGeom>
        <a:solidFill>
          <a:srgbClr val="D4DE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kern="1200" dirty="0"/>
            <a:t> </a:t>
          </a:r>
        </a:p>
      </dsp:txBody>
      <dsp:txXfrm>
        <a:off x="830079" y="2094895"/>
        <a:ext cx="3083153" cy="10474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8AF93-CFE5-474E-A197-202483293F1C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CB514-8F95-9443-B052-36C4BCB48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424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USABILITY</a:t>
            </a: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This document uses MONTSERRAT and OPEN SANS fonts. If you do not have these on your computer, you can download them for free on https://</a:t>
            </a:r>
            <a:r>
              <a:rPr lang="en-GB" dirty="0" err="1"/>
              <a:t>fonts.google.com</a:t>
            </a:r>
            <a:r>
              <a:rPr lang="en-GB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dirty="0"/>
              <a:t>COPYRIGHT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altLang="x-none" sz="1200" dirty="0">
                <a:solidFill>
                  <a:srgbClr val="7F7F7F"/>
                </a:solidFill>
                <a:latin typeface="+mn-lt"/>
                <a:ea typeface="Open Sans" charset="0"/>
                <a:cs typeface="Open Sans" charset="0"/>
              </a:rPr>
              <a:t>© 2017, Alain Thys </a:t>
            </a:r>
            <a:r>
              <a:rPr lang="mr-IN" altLang="x-none" sz="1200" dirty="0">
                <a:solidFill>
                  <a:srgbClr val="7F7F7F"/>
                </a:solidFill>
                <a:latin typeface="+mn-lt"/>
                <a:ea typeface="Open Sans" charset="0"/>
                <a:cs typeface="Open Sans" charset="0"/>
              </a:rPr>
              <a:t>–</a:t>
            </a:r>
            <a:r>
              <a:rPr lang="de-DE" altLang="x-none" sz="1200" dirty="0">
                <a:solidFill>
                  <a:srgbClr val="7F7F7F"/>
                </a:solidFill>
                <a:latin typeface="+mn-lt"/>
                <a:ea typeface="Open Sans" charset="0"/>
                <a:cs typeface="Open Sans" charset="0"/>
              </a:rPr>
              <a:t> </a:t>
            </a:r>
            <a:r>
              <a:rPr lang="nl-BE" altLang="x-none" sz="1200" dirty="0">
                <a:solidFill>
                  <a:srgbClr val="7F7F7F"/>
                </a:solidFill>
                <a:latin typeface="+mn-lt"/>
                <a:ea typeface="Open Sans" charset="0"/>
                <a:cs typeface="Open Sans" charset="0"/>
              </a:rPr>
              <a:t>The </a:t>
            </a:r>
            <a:r>
              <a:rPr lang="en-GB" altLang="x-none" sz="1200" dirty="0">
                <a:solidFill>
                  <a:srgbClr val="7F7F7F"/>
                </a:solidFill>
                <a:latin typeface="+mn-lt"/>
                <a:ea typeface="Open Sans" charset="0"/>
                <a:cs typeface="Open Sans" charset="0"/>
              </a:rPr>
              <a:t>Customerfit trademark, methodology, brand, publications and its derivatives are the property of Shalima BVBA/Alain Thys. </a:t>
            </a:r>
            <a:r>
              <a:rPr lang="en-GB" altLang="x-none" sz="1200">
                <a:solidFill>
                  <a:srgbClr val="7F7F7F"/>
                </a:solidFill>
                <a:latin typeface="+mn-lt"/>
                <a:ea typeface="Open Sans" charset="0"/>
                <a:cs typeface="Open Sans" charset="0"/>
              </a:rPr>
              <a:t>No parts can be used, stored, adapted or reproduced without explicit permission. 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FCB514-8F95-9443-B052-36C4BCB48BA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714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136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238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451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812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965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783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87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35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011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23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69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06F08-9585-354D-B086-0AF3A07EA2DC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040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F6E5028-5030-7541-8DC0-72B813184242}"/>
              </a:ext>
            </a:extLst>
          </p:cNvPr>
          <p:cNvSpPr/>
          <p:nvPr/>
        </p:nvSpPr>
        <p:spPr>
          <a:xfrm>
            <a:off x="0" y="4341706"/>
            <a:ext cx="9144000" cy="801793"/>
          </a:xfrm>
          <a:prstGeom prst="rect">
            <a:avLst/>
          </a:prstGeom>
          <a:solidFill>
            <a:srgbClr val="6F3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FEFBB9-8E1B-2449-89DE-0BA96524AC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534" y="4903893"/>
            <a:ext cx="1149718" cy="33293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DD1259FC-FA99-9A46-9FD5-FE771A560492}"/>
              </a:ext>
            </a:extLst>
          </p:cNvPr>
          <p:cNvSpPr txBox="1"/>
          <p:nvPr/>
        </p:nvSpPr>
        <p:spPr>
          <a:xfrm>
            <a:off x="335304" y="4420060"/>
            <a:ext cx="5718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Montserrat" panose="02000505000000020004" pitchFamily="2" charset="77"/>
              </a:rPr>
              <a:t>Build a customer-centric workforce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8A3A02-A67C-CE4C-BE99-87EF38FCAEBC}"/>
              </a:ext>
            </a:extLst>
          </p:cNvPr>
          <p:cNvSpPr txBox="1"/>
          <p:nvPr/>
        </p:nvSpPr>
        <p:spPr>
          <a:xfrm>
            <a:off x="319120" y="1418785"/>
            <a:ext cx="70182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latin typeface="Montserrat" panose="02000505000000020004" pitchFamily="2" charset="77"/>
              </a:rPr>
              <a:t>How this sprint pack is organised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9D41E4-3F91-7944-87F8-BD8B4CAF15FA}"/>
              </a:ext>
            </a:extLst>
          </p:cNvPr>
          <p:cNvSpPr txBox="1"/>
          <p:nvPr/>
        </p:nvSpPr>
        <p:spPr>
          <a:xfrm>
            <a:off x="434023" y="1079526"/>
            <a:ext cx="2397464" cy="300082"/>
          </a:xfrm>
          <a:prstGeom prst="rect">
            <a:avLst/>
          </a:prstGeom>
          <a:solidFill>
            <a:srgbClr val="BE0712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Montserrat" panose="02000505000000020004" pitchFamily="2" charset="77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2681184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F6E5028-5030-7541-8DC0-72B813184242}"/>
              </a:ext>
            </a:extLst>
          </p:cNvPr>
          <p:cNvSpPr/>
          <p:nvPr/>
        </p:nvSpPr>
        <p:spPr>
          <a:xfrm>
            <a:off x="0" y="4341706"/>
            <a:ext cx="9144000" cy="801793"/>
          </a:xfrm>
          <a:prstGeom prst="rect">
            <a:avLst/>
          </a:prstGeom>
          <a:solidFill>
            <a:srgbClr val="6F3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FEFBB9-8E1B-2449-89DE-0BA96524AC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534" y="4903893"/>
            <a:ext cx="1149718" cy="33293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DD1259FC-FA99-9A46-9FD5-FE771A560492}"/>
              </a:ext>
            </a:extLst>
          </p:cNvPr>
          <p:cNvSpPr txBox="1"/>
          <p:nvPr/>
        </p:nvSpPr>
        <p:spPr>
          <a:xfrm>
            <a:off x="367672" y="4420060"/>
            <a:ext cx="5320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Montserrat" panose="02000505000000020004" pitchFamily="2" charset="77"/>
              </a:rPr>
              <a:t>How this sprint pack is organised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E68599-482F-DA46-ABC0-224A16538117}"/>
              </a:ext>
            </a:extLst>
          </p:cNvPr>
          <p:cNvSpPr txBox="1"/>
          <p:nvPr/>
        </p:nvSpPr>
        <p:spPr>
          <a:xfrm>
            <a:off x="441152" y="491607"/>
            <a:ext cx="5041765" cy="369332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chemeClr val="bg1"/>
                </a:solidFill>
                <a:latin typeface="Montserrat" panose="02000505000000020004" pitchFamily="2" charset="77"/>
              </a:rPr>
              <a:t>Steps towards a customer-centric culture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09AD381-585D-FF48-9C13-BE3733810C56}"/>
              </a:ext>
            </a:extLst>
          </p:cNvPr>
          <p:cNvGrpSpPr/>
          <p:nvPr/>
        </p:nvGrpSpPr>
        <p:grpSpPr>
          <a:xfrm>
            <a:off x="270989" y="1663812"/>
            <a:ext cx="1542313" cy="1875020"/>
            <a:chOff x="270989" y="1663812"/>
            <a:chExt cx="1542313" cy="1875020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A68479F-03C1-9E41-86AF-CA20A42233AC}"/>
                </a:ext>
              </a:extLst>
            </p:cNvPr>
            <p:cNvSpPr/>
            <p:nvPr/>
          </p:nvSpPr>
          <p:spPr>
            <a:xfrm>
              <a:off x="604854" y="1663812"/>
              <a:ext cx="874582" cy="874582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CC2770F-CCD1-5741-9BC9-36FA0E82786A}"/>
                </a:ext>
              </a:extLst>
            </p:cNvPr>
            <p:cNvSpPr txBox="1"/>
            <p:nvPr/>
          </p:nvSpPr>
          <p:spPr>
            <a:xfrm>
              <a:off x="270989" y="2800168"/>
              <a:ext cx="154231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Describe </a:t>
              </a:r>
            </a:p>
            <a:p>
              <a:pPr algn="ctr"/>
              <a:r>
                <a:rPr lang="en-GB" sz="1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customer-centricity</a:t>
              </a:r>
            </a:p>
          </p:txBody>
        </p:sp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DFBF18D5-7CB6-784D-BDFA-E9E9A7EB96C2}"/>
                </a:ext>
              </a:extLst>
            </p:cNvPr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99232" y="1853024"/>
              <a:ext cx="485826" cy="485826"/>
            </a:xfrm>
            <a:prstGeom prst="rect">
              <a:avLst/>
            </a:prstGeom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0431FEA-0783-4C48-8C3A-4083DAB88812}"/>
              </a:ext>
            </a:extLst>
          </p:cNvPr>
          <p:cNvGrpSpPr/>
          <p:nvPr/>
        </p:nvGrpSpPr>
        <p:grpSpPr>
          <a:xfrm>
            <a:off x="1899249" y="1663812"/>
            <a:ext cx="1749886" cy="1875020"/>
            <a:chOff x="1899249" y="1663812"/>
            <a:chExt cx="1749886" cy="187502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EF9E3CB3-3887-FE47-A000-5AFB8DF7F5FE}"/>
                </a:ext>
              </a:extLst>
            </p:cNvPr>
            <p:cNvSpPr/>
            <p:nvPr/>
          </p:nvSpPr>
          <p:spPr>
            <a:xfrm>
              <a:off x="2336901" y="1663812"/>
              <a:ext cx="874582" cy="874582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2A4F74B-870A-6445-B1BB-0832DBD5F82E}"/>
                </a:ext>
              </a:extLst>
            </p:cNvPr>
            <p:cNvSpPr txBox="1"/>
            <p:nvPr/>
          </p:nvSpPr>
          <p:spPr>
            <a:xfrm>
              <a:off x="1899249" y="2800168"/>
              <a:ext cx="174988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Build the operational foundations</a:t>
              </a:r>
            </a:p>
          </p:txBody>
        </p: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956DBF92-37F4-7A42-90A4-B934810824D4}"/>
                </a:ext>
              </a:extLst>
            </p:cNvPr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01951" y="1839194"/>
              <a:ext cx="544483" cy="544483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2CFC7C3-F253-CD49-B64E-ADD973F8E657}"/>
              </a:ext>
            </a:extLst>
          </p:cNvPr>
          <p:cNvSpPr txBox="1"/>
          <p:nvPr/>
        </p:nvSpPr>
        <p:spPr>
          <a:xfrm>
            <a:off x="4252511" y="1302303"/>
            <a:ext cx="3397469" cy="16182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C00000"/>
              </a:buClr>
              <a:buSzPct val="120000"/>
              <a:buFont typeface="Symbol" pitchFamily="2" charset="2"/>
              <a:buChar char="Þ"/>
            </a:pPr>
            <a:r>
              <a:rPr lang="en-GB" dirty="0"/>
              <a:t>Customer-centric competency framework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SzPct val="120000"/>
              <a:buFont typeface="Symbol" pitchFamily="2" charset="2"/>
              <a:buChar char="Þ"/>
            </a:pPr>
            <a:r>
              <a:rPr lang="en-GB" dirty="0"/>
              <a:t>Selection mechanism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SzPct val="120000"/>
              <a:buFont typeface="Symbol" pitchFamily="2" charset="2"/>
              <a:buChar char="Þ"/>
            </a:pPr>
            <a:r>
              <a:rPr lang="en-GB" dirty="0"/>
              <a:t>People development programme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SzPct val="120000"/>
              <a:buFont typeface="Symbol" pitchFamily="2" charset="2"/>
              <a:buChar char="Þ"/>
            </a:pPr>
            <a:r>
              <a:rPr lang="en-GB" dirty="0"/>
              <a:t>Performance evaluation &amp; support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SzPct val="120000"/>
              <a:buFont typeface="Symbol" pitchFamily="2" charset="2"/>
              <a:buChar char="Þ"/>
            </a:pPr>
            <a:r>
              <a:rPr lang="en-GB" dirty="0"/>
              <a:t>Continuous communication programme</a:t>
            </a:r>
          </a:p>
        </p:txBody>
      </p:sp>
    </p:spTree>
    <p:extLst>
      <p:ext uri="{BB962C8B-B14F-4D97-AF65-F5344CB8AC3E}">
        <p14:creationId xmlns:p14="http://schemas.microsoft.com/office/powerpoint/2010/main" val="129381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F6E5028-5030-7541-8DC0-72B813184242}"/>
              </a:ext>
            </a:extLst>
          </p:cNvPr>
          <p:cNvSpPr/>
          <p:nvPr/>
        </p:nvSpPr>
        <p:spPr>
          <a:xfrm>
            <a:off x="0" y="4341706"/>
            <a:ext cx="9144000" cy="801793"/>
          </a:xfrm>
          <a:prstGeom prst="rect">
            <a:avLst/>
          </a:prstGeom>
          <a:solidFill>
            <a:srgbClr val="6F3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FEFBB9-8E1B-2449-89DE-0BA96524AC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534" y="4903893"/>
            <a:ext cx="1149718" cy="33293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DD1259FC-FA99-9A46-9FD5-FE771A560492}"/>
              </a:ext>
            </a:extLst>
          </p:cNvPr>
          <p:cNvSpPr txBox="1"/>
          <p:nvPr/>
        </p:nvSpPr>
        <p:spPr>
          <a:xfrm>
            <a:off x="367672" y="4420060"/>
            <a:ext cx="5320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Montserrat" panose="02000505000000020004" pitchFamily="2" charset="77"/>
              </a:rPr>
              <a:t>How this sprint pack is organised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E68599-482F-DA46-ABC0-224A16538117}"/>
              </a:ext>
            </a:extLst>
          </p:cNvPr>
          <p:cNvSpPr txBox="1"/>
          <p:nvPr/>
        </p:nvSpPr>
        <p:spPr>
          <a:xfrm>
            <a:off x="441152" y="491607"/>
            <a:ext cx="5041765" cy="369332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chemeClr val="bg1"/>
                </a:solidFill>
                <a:latin typeface="Montserrat" panose="02000505000000020004" pitchFamily="2" charset="77"/>
              </a:rPr>
              <a:t>Steps towards a customer-centric culture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55FA2AB-50D0-F641-B379-B225FDB32409}"/>
              </a:ext>
            </a:extLst>
          </p:cNvPr>
          <p:cNvGrpSpPr/>
          <p:nvPr/>
        </p:nvGrpSpPr>
        <p:grpSpPr>
          <a:xfrm>
            <a:off x="5421472" y="1663812"/>
            <a:ext cx="1690211" cy="1875020"/>
            <a:chOff x="5421472" y="1663812"/>
            <a:chExt cx="1690211" cy="187502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F849E33-FCB0-EA47-A768-997676A67200}"/>
                </a:ext>
              </a:extLst>
            </p:cNvPr>
            <p:cNvSpPr/>
            <p:nvPr/>
          </p:nvSpPr>
          <p:spPr>
            <a:xfrm>
              <a:off x="5829286" y="1663812"/>
              <a:ext cx="874582" cy="874582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7577873-2EB7-4143-8806-747B935D6F7C}"/>
                </a:ext>
              </a:extLst>
            </p:cNvPr>
            <p:cNvSpPr txBox="1"/>
            <p:nvPr/>
          </p:nvSpPr>
          <p:spPr>
            <a:xfrm>
              <a:off x="5421472" y="2800168"/>
              <a:ext cx="169021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Build a </a:t>
              </a:r>
            </a:p>
            <a:p>
              <a:pPr algn="ctr"/>
              <a:r>
                <a:rPr lang="en-GB" sz="1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customer movement</a:t>
              </a:r>
            </a:p>
          </p:txBody>
        </p:sp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C528B9A3-0F83-A54D-A03C-751B17DEFC38}"/>
                </a:ext>
              </a:extLst>
            </p:cNvPr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04236" y="1849094"/>
              <a:ext cx="504018" cy="504018"/>
            </a:xfrm>
            <a:prstGeom prst="rect">
              <a:avLst/>
            </a:prstGeom>
          </p:spPr>
        </p:pic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C5F7011-ABE5-7444-91E4-8896BA208761}"/>
              </a:ext>
            </a:extLst>
          </p:cNvPr>
          <p:cNvGrpSpPr/>
          <p:nvPr/>
        </p:nvGrpSpPr>
        <p:grpSpPr>
          <a:xfrm>
            <a:off x="7197629" y="1663812"/>
            <a:ext cx="1690211" cy="1875020"/>
            <a:chOff x="7197629" y="1663812"/>
            <a:chExt cx="1690211" cy="1875020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FCE8CB96-BC44-9340-88AB-A94EA0AE8093}"/>
                </a:ext>
              </a:extLst>
            </p:cNvPr>
            <p:cNvSpPr/>
            <p:nvPr/>
          </p:nvSpPr>
          <p:spPr>
            <a:xfrm>
              <a:off x="7605443" y="1663812"/>
              <a:ext cx="874582" cy="874582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6D9EA68-9266-F44F-B450-C31AE1EB4601}"/>
                </a:ext>
              </a:extLst>
            </p:cNvPr>
            <p:cNvSpPr txBox="1"/>
            <p:nvPr/>
          </p:nvSpPr>
          <p:spPr>
            <a:xfrm>
              <a:off x="7197629" y="2800168"/>
              <a:ext cx="169021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Explore </a:t>
              </a:r>
            </a:p>
            <a:p>
              <a:pPr algn="ctr"/>
              <a:r>
                <a:rPr lang="en-GB" sz="1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advanced components</a:t>
              </a: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4427DDD7-0CE7-344B-982E-812B60A13836}"/>
                </a:ext>
              </a:extLst>
            </p:cNvPr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815548" y="1894581"/>
              <a:ext cx="413045" cy="413045"/>
            </a:xfrm>
            <a:prstGeom prst="rect">
              <a:avLst/>
            </a:prstGeom>
          </p:spPr>
        </p:pic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439ECA5-6677-0448-AE2C-B7EEC31E6298}"/>
              </a:ext>
            </a:extLst>
          </p:cNvPr>
          <p:cNvGrpSpPr/>
          <p:nvPr/>
        </p:nvGrpSpPr>
        <p:grpSpPr>
          <a:xfrm>
            <a:off x="3735082" y="1663812"/>
            <a:ext cx="1600443" cy="1875020"/>
            <a:chOff x="3735082" y="1663812"/>
            <a:chExt cx="1600443" cy="187502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9218C62-61AC-1B48-B296-10A5DCA1D937}"/>
                </a:ext>
              </a:extLst>
            </p:cNvPr>
            <p:cNvSpPr/>
            <p:nvPr/>
          </p:nvSpPr>
          <p:spPr>
            <a:xfrm>
              <a:off x="4098012" y="1663812"/>
              <a:ext cx="874582" cy="874582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B7D8A4A-C91B-E64A-9052-940CF74412EE}"/>
                </a:ext>
              </a:extLst>
            </p:cNvPr>
            <p:cNvSpPr txBox="1"/>
            <p:nvPr/>
          </p:nvSpPr>
          <p:spPr>
            <a:xfrm>
              <a:off x="3735082" y="2800168"/>
              <a:ext cx="160044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Engage </a:t>
              </a:r>
            </a:p>
            <a:p>
              <a:pPr algn="ctr"/>
              <a:r>
                <a:rPr lang="en-GB" sz="1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your </a:t>
              </a:r>
            </a:p>
            <a:p>
              <a:pPr algn="ctr"/>
              <a:r>
                <a:rPr lang="en-GB" sz="1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leadership team</a:t>
              </a:r>
            </a:p>
          </p:txBody>
        </p:sp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73013DCD-E3A8-EB4E-94D2-3668D93D01C6}"/>
                </a:ext>
              </a:extLst>
            </p:cNvPr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261874" y="1796678"/>
              <a:ext cx="567522" cy="567522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09AD381-585D-FF48-9C13-BE3733810C56}"/>
              </a:ext>
            </a:extLst>
          </p:cNvPr>
          <p:cNvGrpSpPr/>
          <p:nvPr/>
        </p:nvGrpSpPr>
        <p:grpSpPr>
          <a:xfrm>
            <a:off x="270989" y="1663812"/>
            <a:ext cx="1542313" cy="1875020"/>
            <a:chOff x="270989" y="1663812"/>
            <a:chExt cx="1542313" cy="1875020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A68479F-03C1-9E41-86AF-CA20A42233AC}"/>
                </a:ext>
              </a:extLst>
            </p:cNvPr>
            <p:cNvSpPr/>
            <p:nvPr/>
          </p:nvSpPr>
          <p:spPr>
            <a:xfrm>
              <a:off x="604854" y="1663812"/>
              <a:ext cx="874582" cy="874582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CC2770F-CCD1-5741-9BC9-36FA0E82786A}"/>
                </a:ext>
              </a:extLst>
            </p:cNvPr>
            <p:cNvSpPr txBox="1"/>
            <p:nvPr/>
          </p:nvSpPr>
          <p:spPr>
            <a:xfrm>
              <a:off x="270989" y="2800168"/>
              <a:ext cx="154231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Describe </a:t>
              </a:r>
            </a:p>
            <a:p>
              <a:pPr algn="ctr"/>
              <a:r>
                <a:rPr lang="en-GB" sz="1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customer-centricity</a:t>
              </a:r>
            </a:p>
          </p:txBody>
        </p:sp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DFBF18D5-7CB6-784D-BDFA-E9E9A7EB96C2}"/>
                </a:ext>
              </a:extLst>
            </p:cNvPr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99232" y="1853024"/>
              <a:ext cx="485826" cy="485826"/>
            </a:xfrm>
            <a:prstGeom prst="rect">
              <a:avLst/>
            </a:prstGeom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0431FEA-0783-4C48-8C3A-4083DAB88812}"/>
              </a:ext>
            </a:extLst>
          </p:cNvPr>
          <p:cNvGrpSpPr/>
          <p:nvPr/>
        </p:nvGrpSpPr>
        <p:grpSpPr>
          <a:xfrm>
            <a:off x="1899249" y="1663812"/>
            <a:ext cx="1749886" cy="1875020"/>
            <a:chOff x="1899249" y="1663812"/>
            <a:chExt cx="1749886" cy="187502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EF9E3CB3-3887-FE47-A000-5AFB8DF7F5FE}"/>
                </a:ext>
              </a:extLst>
            </p:cNvPr>
            <p:cNvSpPr/>
            <p:nvPr/>
          </p:nvSpPr>
          <p:spPr>
            <a:xfrm>
              <a:off x="2336901" y="1663812"/>
              <a:ext cx="874582" cy="874582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2A4F74B-870A-6445-B1BB-0832DBD5F82E}"/>
                </a:ext>
              </a:extLst>
            </p:cNvPr>
            <p:cNvSpPr txBox="1"/>
            <p:nvPr/>
          </p:nvSpPr>
          <p:spPr>
            <a:xfrm>
              <a:off x="1899249" y="2800168"/>
              <a:ext cx="174988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Build the operational foundations</a:t>
              </a:r>
            </a:p>
          </p:txBody>
        </p: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956DBF92-37F4-7A42-90A4-B934810824D4}"/>
                </a:ext>
              </a:extLst>
            </p:cNvPr>
            <p:cNvPicPr>
              <a:picLocks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501951" y="1839194"/>
              <a:ext cx="544483" cy="5444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955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14F3E09-CD18-0845-8836-E7A261994AE3}"/>
              </a:ext>
            </a:extLst>
          </p:cNvPr>
          <p:cNvSpPr txBox="1"/>
          <p:nvPr/>
        </p:nvSpPr>
        <p:spPr>
          <a:xfrm>
            <a:off x="2136797" y="3109175"/>
            <a:ext cx="488149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  <a:latin typeface="Montserrat" panose="02000505000000020004" pitchFamily="2" charset="77"/>
              </a:rPr>
              <a:t>Three people goals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5254614-C967-6441-B716-A5DD398CA266}"/>
              </a:ext>
            </a:extLst>
          </p:cNvPr>
          <p:cNvSpPr/>
          <p:nvPr/>
        </p:nvSpPr>
        <p:spPr>
          <a:xfrm>
            <a:off x="3867123" y="1443126"/>
            <a:ext cx="1420837" cy="142083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BB17FA7-E329-854E-A830-69225E20C84B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033255" y="1568438"/>
            <a:ext cx="1088571" cy="108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231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F6E5028-5030-7541-8DC0-72B813184242}"/>
              </a:ext>
            </a:extLst>
          </p:cNvPr>
          <p:cNvSpPr/>
          <p:nvPr/>
        </p:nvSpPr>
        <p:spPr>
          <a:xfrm>
            <a:off x="0" y="4341706"/>
            <a:ext cx="9144000" cy="801793"/>
          </a:xfrm>
          <a:prstGeom prst="rect">
            <a:avLst/>
          </a:prstGeom>
          <a:solidFill>
            <a:srgbClr val="6F3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FEFBB9-8E1B-2449-89DE-0BA96524AC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534" y="4903893"/>
            <a:ext cx="1149718" cy="33293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DD1259FC-FA99-9A46-9FD5-FE771A560492}"/>
              </a:ext>
            </a:extLst>
          </p:cNvPr>
          <p:cNvSpPr txBox="1"/>
          <p:nvPr/>
        </p:nvSpPr>
        <p:spPr>
          <a:xfrm>
            <a:off x="367672" y="4420060"/>
            <a:ext cx="3821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Montserrat" panose="02000505000000020004" pitchFamily="2" charset="77"/>
              </a:rPr>
              <a:t>A moment of definition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CD15CB-1568-844E-8190-CB2B0518893B}"/>
              </a:ext>
            </a:extLst>
          </p:cNvPr>
          <p:cNvSpPr txBox="1"/>
          <p:nvPr/>
        </p:nvSpPr>
        <p:spPr>
          <a:xfrm>
            <a:off x="2630133" y="931848"/>
            <a:ext cx="3906305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800" dirty="0">
                <a:solidFill>
                  <a:schemeClr val="bg1"/>
                </a:solidFill>
                <a:latin typeface="Montserrat" panose="02000505000000020004" pitchFamily="2" charset="77"/>
              </a:rPr>
              <a:t>Customer-centric workforce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D807DD8-1B00-D947-9247-08F7A3F3600F}"/>
              </a:ext>
            </a:extLst>
          </p:cNvPr>
          <p:cNvSpPr txBox="1"/>
          <p:nvPr/>
        </p:nvSpPr>
        <p:spPr>
          <a:xfrm>
            <a:off x="3996428" y="1767415"/>
            <a:ext cx="1173719" cy="40011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DELIVER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C65682B-C2E2-CF4E-AEB6-898BD5307A9C}"/>
              </a:ext>
            </a:extLst>
          </p:cNvPr>
          <p:cNvSpPr txBox="1"/>
          <p:nvPr/>
        </p:nvSpPr>
        <p:spPr>
          <a:xfrm>
            <a:off x="3196466" y="2478917"/>
            <a:ext cx="2773644" cy="40011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PROACTIVELY EVOLVE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4BDF888-AC1B-3947-A427-152CD73F8CA7}"/>
              </a:ext>
            </a:extLst>
          </p:cNvPr>
          <p:cNvSpPr txBox="1"/>
          <p:nvPr/>
        </p:nvSpPr>
        <p:spPr>
          <a:xfrm>
            <a:off x="2238991" y="3190419"/>
            <a:ext cx="4688591" cy="40011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 ALL LEVELS IN THE ORGANISATION</a:t>
            </a:r>
          </a:p>
        </p:txBody>
      </p:sp>
    </p:spTree>
    <p:extLst>
      <p:ext uri="{BB962C8B-B14F-4D97-AF65-F5344CB8AC3E}">
        <p14:creationId xmlns:p14="http://schemas.microsoft.com/office/powerpoint/2010/main" val="2038769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F6E5028-5030-7541-8DC0-72B813184242}"/>
              </a:ext>
            </a:extLst>
          </p:cNvPr>
          <p:cNvSpPr/>
          <p:nvPr/>
        </p:nvSpPr>
        <p:spPr>
          <a:xfrm>
            <a:off x="0" y="4341706"/>
            <a:ext cx="9144000" cy="801793"/>
          </a:xfrm>
          <a:prstGeom prst="rect">
            <a:avLst/>
          </a:prstGeom>
          <a:solidFill>
            <a:srgbClr val="6F3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FEFBB9-8E1B-2449-89DE-0BA96524AC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534" y="4903893"/>
            <a:ext cx="1149718" cy="33293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DD1259FC-FA99-9A46-9FD5-FE771A560492}"/>
              </a:ext>
            </a:extLst>
          </p:cNvPr>
          <p:cNvSpPr txBox="1"/>
          <p:nvPr/>
        </p:nvSpPr>
        <p:spPr>
          <a:xfrm>
            <a:off x="367672" y="4420060"/>
            <a:ext cx="5317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Montserrat" panose="02000505000000020004" pitchFamily="2" charset="77"/>
              </a:rPr>
              <a:t>How this sprint pack is organised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FDC0EE6-420B-9343-87A8-30F03EA935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7751792"/>
              </p:ext>
            </p:extLst>
          </p:nvPr>
        </p:nvGraphicFramePr>
        <p:xfrm>
          <a:off x="2555557" y="676273"/>
          <a:ext cx="4743313" cy="3142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317C294-53F3-1C45-84AB-DD1A5B9C9970}"/>
              </a:ext>
            </a:extLst>
          </p:cNvPr>
          <p:cNvSpPr txBox="1"/>
          <p:nvPr/>
        </p:nvSpPr>
        <p:spPr>
          <a:xfrm>
            <a:off x="4438940" y="3077940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800" dirty="0">
                <a:latin typeface="Montserrat" panose="02000505000000020004" pitchFamily="2" charset="77"/>
              </a:rPr>
              <a:t>Willing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4AD036-AF12-704A-8E74-96758B9C9E15}"/>
              </a:ext>
            </a:extLst>
          </p:cNvPr>
          <p:cNvSpPr txBox="1"/>
          <p:nvPr/>
        </p:nvSpPr>
        <p:spPr>
          <a:xfrm>
            <a:off x="4451762" y="2073675"/>
            <a:ext cx="95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800" dirty="0">
                <a:latin typeface="Montserrat" panose="02000505000000020004" pitchFamily="2" charset="77"/>
              </a:rPr>
              <a:t>Skilled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408720-1FCB-9E48-86FA-894D34554CF0}"/>
              </a:ext>
            </a:extLst>
          </p:cNvPr>
          <p:cNvSpPr txBox="1"/>
          <p:nvPr/>
        </p:nvSpPr>
        <p:spPr>
          <a:xfrm>
            <a:off x="4568783" y="1233657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800" dirty="0">
                <a:latin typeface="Montserrat" panose="02000505000000020004" pitchFamily="2" charset="77"/>
              </a:rPr>
              <a:t>Able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CF3C15-A1E7-4540-840A-42396C98AA2D}"/>
              </a:ext>
            </a:extLst>
          </p:cNvPr>
          <p:cNvSpPr txBox="1"/>
          <p:nvPr/>
        </p:nvSpPr>
        <p:spPr>
          <a:xfrm>
            <a:off x="441152" y="491607"/>
            <a:ext cx="2400016" cy="369332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chemeClr val="bg1"/>
                </a:solidFill>
                <a:latin typeface="Montserrat" panose="02000505000000020004" pitchFamily="2" charset="77"/>
              </a:rPr>
              <a:t>Three people goals</a:t>
            </a:r>
          </a:p>
        </p:txBody>
      </p:sp>
    </p:spTree>
    <p:extLst>
      <p:ext uri="{BB962C8B-B14F-4D97-AF65-F5344CB8AC3E}">
        <p14:creationId xmlns:p14="http://schemas.microsoft.com/office/powerpoint/2010/main" val="3833488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F6E5028-5030-7541-8DC0-72B813184242}"/>
              </a:ext>
            </a:extLst>
          </p:cNvPr>
          <p:cNvSpPr/>
          <p:nvPr/>
        </p:nvSpPr>
        <p:spPr>
          <a:xfrm>
            <a:off x="0" y="4341706"/>
            <a:ext cx="9144000" cy="801793"/>
          </a:xfrm>
          <a:prstGeom prst="rect">
            <a:avLst/>
          </a:prstGeom>
          <a:solidFill>
            <a:srgbClr val="6F3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FEFBB9-8E1B-2449-89DE-0BA96524AC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534" y="4903893"/>
            <a:ext cx="1149718" cy="33293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DD1259FC-FA99-9A46-9FD5-FE771A560492}"/>
              </a:ext>
            </a:extLst>
          </p:cNvPr>
          <p:cNvSpPr txBox="1"/>
          <p:nvPr/>
        </p:nvSpPr>
        <p:spPr>
          <a:xfrm>
            <a:off x="367672" y="4420060"/>
            <a:ext cx="5317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Montserrat" panose="02000505000000020004" pitchFamily="2" charset="77"/>
              </a:rPr>
              <a:t>How this sprint pack is organised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B8823B-D2C0-DD41-B529-95CEFE05E133}"/>
              </a:ext>
            </a:extLst>
          </p:cNvPr>
          <p:cNvSpPr txBox="1"/>
          <p:nvPr/>
        </p:nvSpPr>
        <p:spPr>
          <a:xfrm>
            <a:off x="441152" y="491607"/>
            <a:ext cx="2400016" cy="369332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chemeClr val="bg1"/>
                </a:solidFill>
                <a:latin typeface="Montserrat" panose="02000505000000020004" pitchFamily="2" charset="77"/>
              </a:rPr>
              <a:t>Three people goals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FDC0EE6-420B-9343-87A8-30F03EA93534}"/>
              </a:ext>
            </a:extLst>
          </p:cNvPr>
          <p:cNvGraphicFramePr/>
          <p:nvPr>
            <p:extLst/>
          </p:nvPr>
        </p:nvGraphicFramePr>
        <p:xfrm>
          <a:off x="2555557" y="676273"/>
          <a:ext cx="4743313" cy="3142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67180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F6E5028-5030-7541-8DC0-72B813184242}"/>
              </a:ext>
            </a:extLst>
          </p:cNvPr>
          <p:cNvSpPr/>
          <p:nvPr/>
        </p:nvSpPr>
        <p:spPr>
          <a:xfrm>
            <a:off x="0" y="4341706"/>
            <a:ext cx="9144000" cy="801793"/>
          </a:xfrm>
          <a:prstGeom prst="rect">
            <a:avLst/>
          </a:prstGeom>
          <a:solidFill>
            <a:srgbClr val="6F3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FEFBB9-8E1B-2449-89DE-0BA96524AC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534" y="4903893"/>
            <a:ext cx="1149718" cy="33293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DD1259FC-FA99-9A46-9FD5-FE771A560492}"/>
              </a:ext>
            </a:extLst>
          </p:cNvPr>
          <p:cNvSpPr txBox="1"/>
          <p:nvPr/>
        </p:nvSpPr>
        <p:spPr>
          <a:xfrm>
            <a:off x="367672" y="4420060"/>
            <a:ext cx="5317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Montserrat" panose="02000505000000020004" pitchFamily="2" charset="77"/>
              </a:rPr>
              <a:t>How this sprint pack is organised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FDC0EE6-420B-9343-87A8-30F03EA935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5110089"/>
              </p:ext>
            </p:extLst>
          </p:nvPr>
        </p:nvGraphicFramePr>
        <p:xfrm>
          <a:off x="2555557" y="676273"/>
          <a:ext cx="4743313" cy="3142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317C294-53F3-1C45-84AB-DD1A5B9C9970}"/>
              </a:ext>
            </a:extLst>
          </p:cNvPr>
          <p:cNvSpPr txBox="1"/>
          <p:nvPr/>
        </p:nvSpPr>
        <p:spPr>
          <a:xfrm>
            <a:off x="4438940" y="3077940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800" dirty="0">
                <a:solidFill>
                  <a:schemeClr val="bg1"/>
                </a:solidFill>
                <a:latin typeface="Montserrat" panose="02000505000000020004" pitchFamily="2" charset="77"/>
              </a:rPr>
              <a:t>Willing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B79A72-E20F-CD4B-B338-4E4CBBAB5ABE}"/>
              </a:ext>
            </a:extLst>
          </p:cNvPr>
          <p:cNvSpPr txBox="1"/>
          <p:nvPr/>
        </p:nvSpPr>
        <p:spPr>
          <a:xfrm>
            <a:off x="441152" y="491607"/>
            <a:ext cx="2400016" cy="369332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chemeClr val="bg1"/>
                </a:solidFill>
                <a:latin typeface="Montserrat" panose="02000505000000020004" pitchFamily="2" charset="77"/>
              </a:rPr>
              <a:t>Three people goals</a:t>
            </a:r>
          </a:p>
        </p:txBody>
      </p:sp>
    </p:spTree>
    <p:extLst>
      <p:ext uri="{BB962C8B-B14F-4D97-AF65-F5344CB8AC3E}">
        <p14:creationId xmlns:p14="http://schemas.microsoft.com/office/powerpoint/2010/main" val="4264073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F6E5028-5030-7541-8DC0-72B813184242}"/>
              </a:ext>
            </a:extLst>
          </p:cNvPr>
          <p:cNvSpPr/>
          <p:nvPr/>
        </p:nvSpPr>
        <p:spPr>
          <a:xfrm>
            <a:off x="0" y="4341706"/>
            <a:ext cx="9144000" cy="801793"/>
          </a:xfrm>
          <a:prstGeom prst="rect">
            <a:avLst/>
          </a:prstGeom>
          <a:solidFill>
            <a:srgbClr val="6F3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FEFBB9-8E1B-2449-89DE-0BA96524AC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534" y="4903893"/>
            <a:ext cx="1149718" cy="33293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DD1259FC-FA99-9A46-9FD5-FE771A560492}"/>
              </a:ext>
            </a:extLst>
          </p:cNvPr>
          <p:cNvSpPr txBox="1"/>
          <p:nvPr/>
        </p:nvSpPr>
        <p:spPr>
          <a:xfrm>
            <a:off x="367672" y="4420060"/>
            <a:ext cx="5317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Montserrat" panose="02000505000000020004" pitchFamily="2" charset="77"/>
              </a:rPr>
              <a:t>How this sprint pack is organised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FDC0EE6-420B-9343-87A8-30F03EA935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122071"/>
              </p:ext>
            </p:extLst>
          </p:nvPr>
        </p:nvGraphicFramePr>
        <p:xfrm>
          <a:off x="2555557" y="676273"/>
          <a:ext cx="4743313" cy="3142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317C294-53F3-1C45-84AB-DD1A5B9C9970}"/>
              </a:ext>
            </a:extLst>
          </p:cNvPr>
          <p:cNvSpPr txBox="1"/>
          <p:nvPr/>
        </p:nvSpPr>
        <p:spPr>
          <a:xfrm>
            <a:off x="4438940" y="3077940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800" dirty="0">
                <a:latin typeface="Montserrat" panose="02000505000000020004" pitchFamily="2" charset="77"/>
              </a:rPr>
              <a:t>Willing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4AD036-AF12-704A-8E74-96758B9C9E15}"/>
              </a:ext>
            </a:extLst>
          </p:cNvPr>
          <p:cNvSpPr txBox="1"/>
          <p:nvPr/>
        </p:nvSpPr>
        <p:spPr>
          <a:xfrm>
            <a:off x="4451762" y="2073675"/>
            <a:ext cx="95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800" dirty="0">
                <a:solidFill>
                  <a:schemeClr val="bg1"/>
                </a:solidFill>
                <a:latin typeface="Montserrat" panose="02000505000000020004" pitchFamily="2" charset="77"/>
              </a:rPr>
              <a:t>Skilled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1EDFA5-CC39-6047-994A-CE3D3F03A4C2}"/>
              </a:ext>
            </a:extLst>
          </p:cNvPr>
          <p:cNvSpPr txBox="1"/>
          <p:nvPr/>
        </p:nvSpPr>
        <p:spPr>
          <a:xfrm>
            <a:off x="441152" y="491607"/>
            <a:ext cx="2400016" cy="369332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chemeClr val="bg1"/>
                </a:solidFill>
                <a:latin typeface="Montserrat" panose="02000505000000020004" pitchFamily="2" charset="77"/>
              </a:rPr>
              <a:t>Three people goals</a:t>
            </a:r>
          </a:p>
        </p:txBody>
      </p:sp>
    </p:spTree>
    <p:extLst>
      <p:ext uri="{BB962C8B-B14F-4D97-AF65-F5344CB8AC3E}">
        <p14:creationId xmlns:p14="http://schemas.microsoft.com/office/powerpoint/2010/main" val="1385550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F6E5028-5030-7541-8DC0-72B813184242}"/>
              </a:ext>
            </a:extLst>
          </p:cNvPr>
          <p:cNvSpPr/>
          <p:nvPr/>
        </p:nvSpPr>
        <p:spPr>
          <a:xfrm>
            <a:off x="0" y="4341706"/>
            <a:ext cx="9144000" cy="801793"/>
          </a:xfrm>
          <a:prstGeom prst="rect">
            <a:avLst/>
          </a:prstGeom>
          <a:solidFill>
            <a:srgbClr val="6F3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FEFBB9-8E1B-2449-89DE-0BA96524AC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534" y="4903893"/>
            <a:ext cx="1149718" cy="33293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DD1259FC-FA99-9A46-9FD5-FE771A560492}"/>
              </a:ext>
            </a:extLst>
          </p:cNvPr>
          <p:cNvSpPr txBox="1"/>
          <p:nvPr/>
        </p:nvSpPr>
        <p:spPr>
          <a:xfrm>
            <a:off x="367672" y="4420060"/>
            <a:ext cx="5317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Montserrat" panose="02000505000000020004" pitchFamily="2" charset="77"/>
              </a:rPr>
              <a:t>How this sprint pack is organised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FDC0EE6-420B-9343-87A8-30F03EA935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7589321"/>
              </p:ext>
            </p:extLst>
          </p:nvPr>
        </p:nvGraphicFramePr>
        <p:xfrm>
          <a:off x="2555557" y="676273"/>
          <a:ext cx="4743313" cy="3142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317C294-53F3-1C45-84AB-DD1A5B9C9970}"/>
              </a:ext>
            </a:extLst>
          </p:cNvPr>
          <p:cNvSpPr txBox="1"/>
          <p:nvPr/>
        </p:nvSpPr>
        <p:spPr>
          <a:xfrm>
            <a:off x="4438940" y="3077940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800" dirty="0">
                <a:latin typeface="Montserrat" panose="02000505000000020004" pitchFamily="2" charset="77"/>
              </a:rPr>
              <a:t>Willing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4AD036-AF12-704A-8E74-96758B9C9E15}"/>
              </a:ext>
            </a:extLst>
          </p:cNvPr>
          <p:cNvSpPr txBox="1"/>
          <p:nvPr/>
        </p:nvSpPr>
        <p:spPr>
          <a:xfrm>
            <a:off x="4451762" y="2073675"/>
            <a:ext cx="95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800" dirty="0">
                <a:latin typeface="Montserrat" panose="02000505000000020004" pitchFamily="2" charset="77"/>
              </a:rPr>
              <a:t>Skilled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408720-1FCB-9E48-86FA-894D34554CF0}"/>
              </a:ext>
            </a:extLst>
          </p:cNvPr>
          <p:cNvSpPr txBox="1"/>
          <p:nvPr/>
        </p:nvSpPr>
        <p:spPr>
          <a:xfrm>
            <a:off x="4568783" y="1233657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800" dirty="0">
                <a:solidFill>
                  <a:schemeClr val="bg1"/>
                </a:solidFill>
                <a:latin typeface="Montserrat" panose="02000505000000020004" pitchFamily="2" charset="77"/>
              </a:rPr>
              <a:t>Able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CF3C15-A1E7-4540-840A-42396C98AA2D}"/>
              </a:ext>
            </a:extLst>
          </p:cNvPr>
          <p:cNvSpPr txBox="1"/>
          <p:nvPr/>
        </p:nvSpPr>
        <p:spPr>
          <a:xfrm>
            <a:off x="441152" y="491607"/>
            <a:ext cx="2400016" cy="369332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chemeClr val="bg1"/>
                </a:solidFill>
                <a:latin typeface="Montserrat" panose="02000505000000020004" pitchFamily="2" charset="77"/>
              </a:rPr>
              <a:t>Three people goals</a:t>
            </a:r>
          </a:p>
        </p:txBody>
      </p:sp>
    </p:spTree>
    <p:extLst>
      <p:ext uri="{BB962C8B-B14F-4D97-AF65-F5344CB8AC3E}">
        <p14:creationId xmlns:p14="http://schemas.microsoft.com/office/powerpoint/2010/main" val="3565773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14F3E09-CD18-0845-8836-E7A261994AE3}"/>
              </a:ext>
            </a:extLst>
          </p:cNvPr>
          <p:cNvSpPr txBox="1"/>
          <p:nvPr/>
        </p:nvSpPr>
        <p:spPr>
          <a:xfrm>
            <a:off x="1192320" y="3092846"/>
            <a:ext cx="677043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  <a:latin typeface="Montserrat" panose="02000505000000020004" pitchFamily="2" charset="77"/>
              </a:rPr>
              <a:t>Steps towards a customer-centric culture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5254614-C967-6441-B716-A5DD398CA266}"/>
              </a:ext>
            </a:extLst>
          </p:cNvPr>
          <p:cNvSpPr/>
          <p:nvPr/>
        </p:nvSpPr>
        <p:spPr>
          <a:xfrm>
            <a:off x="3867123" y="1443126"/>
            <a:ext cx="1420837" cy="142083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AAFBDE0-8606-0844-8AEB-55DAE6F9766C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037335" y="1669225"/>
            <a:ext cx="926551" cy="926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770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17F571D6-B244-5345-8E7C-861B365EA4A1}">
  <we:reference id="wa104381063" version="1.0.0.0" store="en-US" storeType="OMEX"/>
  <we:alternateReferences>
    <we:reference id="wa104381063" version="1.0.0.0" store="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</TotalTime>
  <Words>243</Words>
  <Application>Microsoft Macintosh PowerPoint</Application>
  <PresentationFormat>On-screen Show (16:9)</PresentationFormat>
  <Paragraphs>72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Montserrat</vt:lpstr>
      <vt:lpstr>Open Sans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Alain Thys</dc:creator>
  <cp:lastModifiedBy>Alain Thys</cp:lastModifiedBy>
  <cp:revision>52</cp:revision>
  <cp:lastPrinted>2018-05-24T19:03:22Z</cp:lastPrinted>
  <dcterms:created xsi:type="dcterms:W3CDTF">2018-05-24T07:33:18Z</dcterms:created>
  <dcterms:modified xsi:type="dcterms:W3CDTF">2018-09-28T13:31:35Z</dcterms:modified>
</cp:coreProperties>
</file>