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56" r:id="rId4"/>
    <p:sldId id="262" r:id="rId5"/>
    <p:sldId id="261" r:id="rId6"/>
    <p:sldId id="264" r:id="rId7"/>
    <p:sldId id="263" r:id="rId8"/>
    <p:sldId id="265" r:id="rId9"/>
    <p:sldId id="259" r:id="rId10"/>
    <p:sldId id="260" r:id="rId11"/>
    <p:sldId id="258" r:id="rId12"/>
    <p:sldId id="257" r:id="rId13"/>
    <p:sldId id="267" r:id="rId14"/>
    <p:sldId id="266" r:id="rId15"/>
    <p:sldId id="268" r:id="rId16"/>
    <p:sldId id="269" r:id="rId17"/>
    <p:sldId id="27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F448F6-2DE4-4095-83CF-18F39F1B834A}" type="datetimeFigureOut">
              <a:rPr lang="en-US" smtClean="0"/>
              <a:t>3/26/2015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0DE4AD-AE03-4513-B9CA-10510E8BE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024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F448F6-2DE4-4095-83CF-18F39F1B834A}" type="datetimeFigureOut">
              <a:rPr lang="en-US" smtClean="0"/>
              <a:t>3/26/2015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0DE4AD-AE03-4513-B9CA-10510E8BE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167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F448F6-2DE4-4095-83CF-18F39F1B834A}" type="datetimeFigureOut">
              <a:rPr lang="en-US" smtClean="0"/>
              <a:t>3/26/2015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0DE4AD-AE03-4513-B9CA-10510E8BE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0245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F448F6-2DE4-4095-83CF-18F39F1B834A}" type="datetimeFigureOut">
              <a:rPr lang="en-US" smtClean="0"/>
              <a:t>3/26/2015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0DE4AD-AE03-4513-B9CA-10510E8BE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2905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F448F6-2DE4-4095-83CF-18F39F1B834A}" type="datetimeFigureOut">
              <a:rPr lang="en-US" smtClean="0"/>
              <a:t>3/26/2015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0DE4AD-AE03-4513-B9CA-10510E8BE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2771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F448F6-2DE4-4095-83CF-18F39F1B834A}" type="datetimeFigureOut">
              <a:rPr lang="en-US" smtClean="0"/>
              <a:t>3/26/2015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0DE4AD-AE03-4513-B9CA-10510E8BE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2500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F448F6-2DE4-4095-83CF-18F39F1B834A}" type="datetimeFigureOut">
              <a:rPr lang="en-US" smtClean="0"/>
              <a:t>3/26/2015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0DE4AD-AE03-4513-B9CA-10510E8BE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3462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F448F6-2DE4-4095-83CF-18F39F1B834A}" type="datetimeFigureOut">
              <a:rPr lang="en-US" smtClean="0"/>
              <a:t>3/26/2015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0DE4AD-AE03-4513-B9CA-10510E8BE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383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F448F6-2DE4-4095-83CF-18F39F1B834A}" type="datetimeFigureOut">
              <a:rPr lang="en-US" smtClean="0"/>
              <a:t>3/26/2015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0DE4AD-AE03-4513-B9CA-10510E8BE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7622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F448F6-2DE4-4095-83CF-18F39F1B834A}" type="datetimeFigureOut">
              <a:rPr lang="en-US" smtClean="0"/>
              <a:t>3/26/2015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0DE4AD-AE03-4513-B9CA-10510E8BE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5164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F448F6-2DE4-4095-83CF-18F39F1B834A}" type="datetimeFigureOut">
              <a:rPr lang="en-US" smtClean="0"/>
              <a:t>3/26/2015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0DE4AD-AE03-4513-B9CA-10510E8BE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702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F448F6-2DE4-4095-83CF-18F39F1B834A}" type="datetimeFigureOut">
              <a:rPr lang="en-US" smtClean="0"/>
              <a:t>3/26/2015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0DE4AD-AE03-4513-B9CA-10510E8BE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2905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F448F6-2DE4-4095-83CF-18F39F1B834A}" type="datetimeFigureOut">
              <a:rPr lang="en-US" smtClean="0"/>
              <a:t>3/26/2015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0DE4AD-AE03-4513-B9CA-10510E8BE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1679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E8F448F6-2DE4-4095-83CF-18F39F1B834A}" type="datetimeFigureOut">
              <a:rPr lang="en-US" smtClean="0"/>
              <a:t>3/26/2015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0DE4AD-AE03-4513-B9CA-10510E8BECA8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8F448F6-2DE4-4095-83CF-18F39F1B834A}" type="datetimeFigureOut">
              <a:rPr lang="en-US" smtClean="0"/>
              <a:t>3/26/2015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20DE4AD-AE03-4513-B9CA-10510E8BECA8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448F6-2DE4-4095-83CF-18F39F1B834A}" type="datetimeFigureOut">
              <a:rPr lang="en-US" smtClean="0"/>
              <a:t>3/26/2015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0DE4AD-AE03-4513-B9CA-10510E8BECA8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8F448F6-2DE4-4095-83CF-18F39F1B834A}" type="datetimeFigureOut">
              <a:rPr lang="en-US" smtClean="0"/>
              <a:t>3/26/2015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20DE4AD-AE03-4513-B9CA-10510E8BECA8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E8F448F6-2DE4-4095-83CF-18F39F1B834A}" type="datetimeFigureOut">
              <a:rPr lang="en-US" smtClean="0"/>
              <a:t>3/26/2015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20DE4AD-AE03-4513-B9CA-10510E8BECA8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448F6-2DE4-4095-83CF-18F39F1B834A}" type="datetimeFigureOut">
              <a:rPr lang="en-US" smtClean="0"/>
              <a:t>3/26/2015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0DE4AD-AE03-4513-B9CA-10510E8BECA8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448F6-2DE4-4095-83CF-18F39F1B834A}" type="datetimeFigureOut">
              <a:rPr lang="en-US" smtClean="0"/>
              <a:t>3/26/2015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0DE4AD-AE03-4513-B9CA-10510E8BECA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8F448F6-2DE4-4095-83CF-18F39F1B834A}" type="datetimeFigureOut">
              <a:rPr lang="en-US" smtClean="0"/>
              <a:t>3/26/2015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20DE4AD-AE03-4513-B9CA-10510E8BECA8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E8F448F6-2DE4-4095-83CF-18F39F1B834A}" type="datetimeFigureOut">
              <a:rPr lang="en-US" smtClean="0"/>
              <a:t>3/26/2015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320DE4AD-AE03-4513-B9CA-10510E8BECA8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F448F6-2DE4-4095-83CF-18F39F1B834A}" type="datetimeFigureOut">
              <a:rPr lang="en-US" smtClean="0"/>
              <a:t>3/26/2015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0DE4AD-AE03-4513-B9CA-10510E8BE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2771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448F6-2DE4-4095-83CF-18F39F1B834A}" type="datetimeFigureOut">
              <a:rPr lang="en-US" smtClean="0"/>
              <a:t>3/26/2015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E4AD-AE03-4513-B9CA-10510E8BEC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448F6-2DE4-4095-83CF-18F39F1B834A}" type="datetimeFigureOut">
              <a:rPr lang="en-US" smtClean="0"/>
              <a:t>3/26/2015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E4AD-AE03-4513-B9CA-10510E8BECA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F448F6-2DE4-4095-83CF-18F39F1B834A}" type="datetimeFigureOut">
              <a:rPr lang="en-US" smtClean="0"/>
              <a:t>3/26/2015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0DE4AD-AE03-4513-B9CA-10510E8BE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250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F448F6-2DE4-4095-83CF-18F39F1B834A}" type="datetimeFigureOut">
              <a:rPr lang="en-US" smtClean="0"/>
              <a:t>3/26/2015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0DE4AD-AE03-4513-B9CA-10510E8BE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346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F448F6-2DE4-4095-83CF-18F39F1B834A}" type="datetimeFigureOut">
              <a:rPr lang="en-US" smtClean="0"/>
              <a:t>3/26/2015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0DE4AD-AE03-4513-B9CA-10510E8BE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38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F448F6-2DE4-4095-83CF-18F39F1B834A}" type="datetimeFigureOut">
              <a:rPr lang="en-US" smtClean="0"/>
              <a:t>3/26/2015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0DE4AD-AE03-4513-B9CA-10510E8BE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762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F448F6-2DE4-4095-83CF-18F39F1B834A}" type="datetimeFigureOut">
              <a:rPr lang="en-US" smtClean="0"/>
              <a:t>3/26/2015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0DE4AD-AE03-4513-B9CA-10510E8BE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516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F448F6-2DE4-4095-83CF-18F39F1B834A}" type="datetimeFigureOut">
              <a:rPr lang="en-US" smtClean="0"/>
              <a:t>3/26/2015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0DE4AD-AE03-4513-B9CA-10510E8BE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702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QuestionShape"/>
          <p:cNvSpPr/>
          <p:nvPr userDrawn="1"/>
        </p:nvSpPr>
        <p:spPr>
          <a:xfrm>
            <a:off x="127000" y="127000"/>
            <a:ext cx="8890000" cy="2857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buNone/>
            </a:pPr>
            <a:r>
              <a:rPr lang="en-US" sz="440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iRespond Question Master</a:t>
            </a:r>
            <a:endParaRPr lang="en-US" sz="44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AShape"/>
          <p:cNvSpPr/>
          <p:nvPr userDrawn="1"/>
        </p:nvSpPr>
        <p:spPr>
          <a:xfrm>
            <a:off x="127000" y="31115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A.) Response A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9" name="BShape"/>
          <p:cNvSpPr/>
          <p:nvPr userDrawn="1"/>
        </p:nvSpPr>
        <p:spPr>
          <a:xfrm>
            <a:off x="127000" y="38354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B.) Response B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0" name="CShape"/>
          <p:cNvSpPr/>
          <p:nvPr userDrawn="1"/>
        </p:nvSpPr>
        <p:spPr>
          <a:xfrm>
            <a:off x="127000" y="45593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C.) Response C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1" name="DShape"/>
          <p:cNvSpPr/>
          <p:nvPr userDrawn="1"/>
        </p:nvSpPr>
        <p:spPr>
          <a:xfrm>
            <a:off x="127000" y="52832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D.) Response D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2" name="EShape"/>
          <p:cNvSpPr/>
          <p:nvPr userDrawn="1"/>
        </p:nvSpPr>
        <p:spPr>
          <a:xfrm>
            <a:off x="127000" y="60071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E.) Response E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3" name="Percent"/>
          <p:cNvSpPr/>
          <p:nvPr userDrawn="1"/>
        </p:nvSpPr>
        <p:spPr>
          <a:xfrm>
            <a:off x="6350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Percent Complete 100%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4" name="Timer"/>
          <p:cNvSpPr/>
          <p:nvPr userDrawn="1"/>
        </p:nvSpPr>
        <p:spPr>
          <a:xfrm>
            <a:off x="254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00:30</a:t>
            </a:r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892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Shape" hidden="1"/>
          <p:cNvSpPr/>
          <p:nvPr userDrawn="1"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iRespond Graph</a:t>
            </a:r>
            <a:endParaRPr lang="en-US"/>
          </a:p>
        </p:txBody>
      </p:sp>
      <p:grpSp>
        <p:nvGrpSpPr>
          <p:cNvPr id="37" name="CorrectBarGroup"/>
          <p:cNvGrpSpPr/>
          <p:nvPr userDrawn="1"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9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PercentLabelGroup"/>
          <p:cNvGrpSpPr/>
          <p:nvPr userDrawn="1"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8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1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33%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7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0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8" name="IncorrectBarGroup"/>
          <p:cNvGrpSpPr/>
          <p:nvPr userDrawn="1"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5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XLabelGroup"/>
          <p:cNvGrpSpPr/>
          <p:nvPr userDrawn="1"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0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A*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3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B*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6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C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9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D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2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E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6" name="AxisLineGroup"/>
          <p:cNvGrpSpPr/>
          <p:nvPr userDrawn="1"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3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YLabelGroup"/>
          <p:cNvGrpSpPr/>
          <p:nvPr userDrawn="1"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6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28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1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0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2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2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3</a:t>
              </a:r>
              <a:endParaRPr lang="en-US" sz="20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5892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E8F448F6-2DE4-4095-83CF-18F39F1B834A}" type="datetimeFigureOut">
              <a:rPr lang="en-US" smtClean="0"/>
              <a:t>3/26/2015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320DE4AD-AE03-4513-B9CA-10510E8BECA8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Fr4wmvRmQ20" TargetMode="Externa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Dante’s Project Examples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0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98" y="10886"/>
            <a:ext cx="8788401" cy="659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627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More ideas for presentation:</a:t>
            </a:r>
            <a:endParaRPr lang="en-US" sz="4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5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52400"/>
            <a:ext cx="5257800" cy="657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457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8600"/>
            <a:ext cx="7772400" cy="6217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688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33400"/>
            <a:ext cx="7315200" cy="5852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960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343" y="-54429"/>
            <a:ext cx="696685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525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He created an Inferno based on Harry Potter. 9 created levels with Harry Potter characters in each level. These are close up pictures until the last where you can see he created levels as a 3D creation.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Option 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53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0"/>
            <a:ext cx="5486400" cy="6716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269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6200"/>
            <a:ext cx="8001000" cy="6622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875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67254" cy="6545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818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www.youtube.com/watch?v=Fr4wmvRmQ20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Option 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55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This is an example of cake 1. She created a layer cake. On the cake it says, “Abandon All Hope Ye Who Enter Here”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Option 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35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09600"/>
            <a:ext cx="8937171" cy="5747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759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This is an example of cake 2. She focused on a level she created. It was for all the people who abused sweets and were obese. They are forced to eat sweets 24/7. 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Option 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45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RespondQuestion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RespondGraph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127</Words>
  <Application>Microsoft Office PowerPoint</Application>
  <PresentationFormat>On-screen Show (4:3)</PresentationFormat>
  <Paragraphs>11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iRespondQuestionMaster</vt:lpstr>
      <vt:lpstr>iRespondGraphMaster</vt:lpstr>
      <vt:lpstr>BlackTie</vt:lpstr>
      <vt:lpstr>Dante’s Project Examples </vt:lpstr>
      <vt:lpstr>Option a</vt:lpstr>
      <vt:lpstr>PowerPoint Presentation</vt:lpstr>
      <vt:lpstr>PowerPoint Presentation</vt:lpstr>
      <vt:lpstr>PowerPoint Presentation</vt:lpstr>
      <vt:lpstr>Option b</vt:lpstr>
      <vt:lpstr>Option e </vt:lpstr>
      <vt:lpstr>PowerPoint Presentation</vt:lpstr>
      <vt:lpstr>Option E</vt:lpstr>
      <vt:lpstr>PowerPoint Presentation</vt:lpstr>
      <vt:lpstr>Etc.</vt:lpstr>
      <vt:lpstr>PowerPoint Presentation</vt:lpstr>
      <vt:lpstr>PowerPoint Presentation</vt:lpstr>
      <vt:lpstr>PowerPoint Presentation</vt:lpstr>
      <vt:lpstr>PowerPoint Presentation</vt:lpstr>
    </vt:vector>
  </TitlesOfParts>
  <Company>Cobb County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Dante’s Project Examples</dc:title>
  <dc:creator>Rachael Bourne</dc:creator>
  <cp:lastModifiedBy>Rachael Bourne</cp:lastModifiedBy>
  <cp:revision>3</cp:revision>
  <dcterms:created xsi:type="dcterms:W3CDTF">2015-03-26T18:42:16Z</dcterms:created>
  <dcterms:modified xsi:type="dcterms:W3CDTF">2015-03-26T19:11:34Z</dcterms:modified>
</cp:coreProperties>
</file>