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6" r:id="rId4"/>
    <p:sldId id="262" r:id="rId5"/>
    <p:sldId id="261" r:id="rId6"/>
    <p:sldId id="264" r:id="rId7"/>
    <p:sldId id="263" r:id="rId8"/>
    <p:sldId id="265" r:id="rId9"/>
    <p:sldId id="259" r:id="rId10"/>
    <p:sldId id="260" r:id="rId11"/>
    <p:sldId id="258" r:id="rId12"/>
    <p:sldId id="257" r:id="rId13"/>
    <p:sldId id="267" r:id="rId14"/>
    <p:sldId id="266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024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67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024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290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277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250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346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83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622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5164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702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2905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679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2771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250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346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8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62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516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702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QuestionShape"/>
          <p:cNvSpPr/>
          <p:nvPr userDrawn="1"/>
        </p:nvSpPr>
        <p:spPr>
          <a:xfrm>
            <a:off x="127000" y="127000"/>
            <a:ext cx="8890000" cy="285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buNone/>
            </a:pPr>
            <a:r>
              <a:rPr lang="en-US" sz="440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iRespond Question Master</a:t>
            </a:r>
            <a:endParaRPr lang="en-US" sz="44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AShape"/>
          <p:cNvSpPr/>
          <p:nvPr userDrawn="1"/>
        </p:nvSpPr>
        <p:spPr>
          <a:xfrm>
            <a:off x="127000" y="31115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3200" smtClean="0">
                <a:solidFill>
                  <a:schemeClr val="tx1"/>
                </a:solidFill>
              </a:rPr>
              <a:t>A.) Response A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9" name="BShape"/>
          <p:cNvSpPr/>
          <p:nvPr userDrawn="1"/>
        </p:nvSpPr>
        <p:spPr>
          <a:xfrm>
            <a:off x="127000" y="38354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3200" smtClean="0">
                <a:solidFill>
                  <a:schemeClr val="tx1"/>
                </a:solidFill>
              </a:rPr>
              <a:t>B.) Response B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0" name="CShape"/>
          <p:cNvSpPr/>
          <p:nvPr userDrawn="1"/>
        </p:nvSpPr>
        <p:spPr>
          <a:xfrm>
            <a:off x="127000" y="45593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3200" smtClean="0">
                <a:solidFill>
                  <a:schemeClr val="tx1"/>
                </a:solidFill>
              </a:rPr>
              <a:t>C.) Response C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1" name="DShape"/>
          <p:cNvSpPr/>
          <p:nvPr userDrawn="1"/>
        </p:nvSpPr>
        <p:spPr>
          <a:xfrm>
            <a:off x="127000" y="52832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3200" smtClean="0">
                <a:solidFill>
                  <a:schemeClr val="tx1"/>
                </a:solidFill>
              </a:rPr>
              <a:t>D.) Response D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2" name="EShape"/>
          <p:cNvSpPr/>
          <p:nvPr userDrawn="1"/>
        </p:nvSpPr>
        <p:spPr>
          <a:xfrm>
            <a:off x="127000" y="60071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3200" smtClean="0">
                <a:solidFill>
                  <a:schemeClr val="tx1"/>
                </a:solidFill>
              </a:rPr>
              <a:t>E.) Response E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3" name="Percent"/>
          <p:cNvSpPr/>
          <p:nvPr userDrawn="1"/>
        </p:nvSpPr>
        <p:spPr>
          <a:xfrm>
            <a:off x="6350000" y="254000"/>
            <a:ext cx="2540000" cy="508000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>
                <a:solidFill>
                  <a:srgbClr val="000000"/>
                </a:solidFill>
              </a:rPr>
              <a:t>Percent Complete 100%</a:t>
            </a:r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4" name="Timer"/>
          <p:cNvSpPr/>
          <p:nvPr userDrawn="1"/>
        </p:nvSpPr>
        <p:spPr>
          <a:xfrm>
            <a:off x="254000" y="254000"/>
            <a:ext cx="2540000" cy="508000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>
                <a:solidFill>
                  <a:srgbClr val="000000"/>
                </a:solidFill>
              </a:rPr>
              <a:t>00:30</a:t>
            </a:r>
            <a:endParaRPr lang="en-US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892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Shape" hidden="1"/>
          <p:cNvSpPr/>
          <p:nvPr userDrawn="1"/>
        </p:nvSpPr>
        <p:spPr>
          <a:xfrm>
            <a:off x="127000" y="254000"/>
            <a:ext cx="1270000" cy="127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iRespond Graph</a:t>
            </a:r>
            <a:endParaRPr lang="en-US"/>
          </a:p>
        </p:txBody>
      </p:sp>
      <p:grpSp>
        <p:nvGrpSpPr>
          <p:cNvPr id="37" name="CorrectBarGroup"/>
          <p:cNvGrpSpPr/>
          <p:nvPr userDrawn="1"/>
        </p:nvGrpSpPr>
        <p:grpSpPr>
          <a:xfrm>
            <a:off x="1270000" y="3175000"/>
            <a:ext cx="2667000" cy="2540000"/>
            <a:chOff x="1270000" y="3175000"/>
            <a:chExt cx="2667000" cy="2540000"/>
          </a:xfrm>
        </p:grpSpPr>
        <p:sp>
          <p:nvSpPr>
            <p:cNvPr id="9" name="CorrectBar0"/>
            <p:cNvSpPr/>
            <p:nvPr userDrawn="1"/>
          </p:nvSpPr>
          <p:spPr>
            <a:xfrm>
              <a:off x="1270000" y="3175000"/>
              <a:ext cx="1079500" cy="2540000"/>
            </a:xfrm>
            <a:prstGeom prst="rect">
              <a:avLst/>
            </a:prstGeom>
            <a:solidFill>
              <a:srgbClr val="22FF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orrectBar1"/>
            <p:cNvSpPr/>
            <p:nvPr userDrawn="1"/>
          </p:nvSpPr>
          <p:spPr>
            <a:xfrm>
              <a:off x="2857500" y="4445000"/>
              <a:ext cx="1079500" cy="1270000"/>
            </a:xfrm>
            <a:prstGeom prst="rect">
              <a:avLst/>
            </a:prstGeom>
            <a:solidFill>
              <a:srgbClr val="22FF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PercentLabelGroup"/>
          <p:cNvGrpSpPr/>
          <p:nvPr userDrawn="1"/>
        </p:nvGrpSpPr>
        <p:grpSpPr>
          <a:xfrm>
            <a:off x="1270000" y="1270000"/>
            <a:ext cx="7429500" cy="317500"/>
            <a:chOff x="1270000" y="1270000"/>
            <a:chExt cx="7429500" cy="317500"/>
          </a:xfrm>
        </p:grpSpPr>
        <p:sp>
          <p:nvSpPr>
            <p:cNvPr id="8" name="PercentLabel0"/>
            <p:cNvSpPr/>
            <p:nvPr userDrawn="1"/>
          </p:nvSpPr>
          <p:spPr>
            <a:xfrm>
              <a:off x="12700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67%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1" name="PercentLabel1"/>
            <p:cNvSpPr/>
            <p:nvPr userDrawn="1"/>
          </p:nvSpPr>
          <p:spPr>
            <a:xfrm>
              <a:off x="28575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33%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4" name="PercentLabel2"/>
            <p:cNvSpPr/>
            <p:nvPr userDrawn="1"/>
          </p:nvSpPr>
          <p:spPr>
            <a:xfrm>
              <a:off x="44450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100%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7" name="PercentLabel3"/>
            <p:cNvSpPr/>
            <p:nvPr userDrawn="1"/>
          </p:nvSpPr>
          <p:spPr>
            <a:xfrm>
              <a:off x="60325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100%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20" name="PercentLabel4"/>
            <p:cNvSpPr/>
            <p:nvPr userDrawn="1"/>
          </p:nvSpPr>
          <p:spPr>
            <a:xfrm>
              <a:off x="76200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67%</a:t>
              </a:r>
              <a:endParaRPr lang="en-US" sz="2800">
                <a:solidFill>
                  <a:srgbClr val="000000"/>
                </a:solidFill>
              </a:endParaRPr>
            </a:p>
          </p:txBody>
        </p:sp>
      </p:grpSp>
      <p:grpSp>
        <p:nvGrpSpPr>
          <p:cNvPr id="38" name="IncorrectBarGroup"/>
          <p:cNvGrpSpPr/>
          <p:nvPr userDrawn="1"/>
        </p:nvGrpSpPr>
        <p:grpSpPr>
          <a:xfrm>
            <a:off x="4445000" y="1905000"/>
            <a:ext cx="4254500" cy="3810000"/>
            <a:chOff x="4445000" y="1905000"/>
            <a:chExt cx="4254500" cy="3810000"/>
          </a:xfrm>
        </p:grpSpPr>
        <p:sp>
          <p:nvSpPr>
            <p:cNvPr id="15" name="IncorrectBar2"/>
            <p:cNvSpPr/>
            <p:nvPr userDrawn="1"/>
          </p:nvSpPr>
          <p:spPr>
            <a:xfrm>
              <a:off x="4445000" y="1905000"/>
              <a:ext cx="1079500" cy="3810000"/>
            </a:xfrm>
            <a:prstGeom prst="rect">
              <a:avLst/>
            </a:prstGeom>
            <a:solidFill>
              <a:srgbClr val="FF22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ncorrectBar3"/>
            <p:cNvSpPr/>
            <p:nvPr userDrawn="1"/>
          </p:nvSpPr>
          <p:spPr>
            <a:xfrm>
              <a:off x="6032500" y="1905000"/>
              <a:ext cx="1079500" cy="3810000"/>
            </a:xfrm>
            <a:prstGeom prst="rect">
              <a:avLst/>
            </a:prstGeom>
            <a:solidFill>
              <a:srgbClr val="FF22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ncorrectBar4"/>
            <p:cNvSpPr/>
            <p:nvPr userDrawn="1"/>
          </p:nvSpPr>
          <p:spPr>
            <a:xfrm>
              <a:off x="7620000" y="3175000"/>
              <a:ext cx="1079500" cy="2540000"/>
            </a:xfrm>
            <a:prstGeom prst="rect">
              <a:avLst/>
            </a:prstGeom>
            <a:solidFill>
              <a:srgbClr val="FF22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XLabelGroup"/>
          <p:cNvGrpSpPr/>
          <p:nvPr userDrawn="1"/>
        </p:nvGrpSpPr>
        <p:grpSpPr>
          <a:xfrm>
            <a:off x="1270000" y="5842000"/>
            <a:ext cx="7429500" cy="317500"/>
            <a:chOff x="1270000" y="5842000"/>
            <a:chExt cx="7429500" cy="317500"/>
          </a:xfrm>
        </p:grpSpPr>
        <p:sp>
          <p:nvSpPr>
            <p:cNvPr id="10" name="XValueLabel0"/>
            <p:cNvSpPr/>
            <p:nvPr userDrawn="1"/>
          </p:nvSpPr>
          <p:spPr>
            <a:xfrm>
              <a:off x="12700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A*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3" name="XValueLabel1"/>
            <p:cNvSpPr/>
            <p:nvPr userDrawn="1"/>
          </p:nvSpPr>
          <p:spPr>
            <a:xfrm>
              <a:off x="28575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B*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6" name="XValueLabel2"/>
            <p:cNvSpPr/>
            <p:nvPr userDrawn="1"/>
          </p:nvSpPr>
          <p:spPr>
            <a:xfrm>
              <a:off x="44450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C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9" name="XValueLabel3"/>
            <p:cNvSpPr/>
            <p:nvPr userDrawn="1"/>
          </p:nvSpPr>
          <p:spPr>
            <a:xfrm>
              <a:off x="60325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D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22" name="XValueLabel4"/>
            <p:cNvSpPr/>
            <p:nvPr userDrawn="1"/>
          </p:nvSpPr>
          <p:spPr>
            <a:xfrm>
              <a:off x="76200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E</a:t>
              </a:r>
              <a:endParaRPr lang="en-US" sz="2800">
                <a:solidFill>
                  <a:srgbClr val="000000"/>
                </a:solidFill>
              </a:endParaRPr>
            </a:p>
          </p:txBody>
        </p:sp>
      </p:grpSp>
      <p:grpSp>
        <p:nvGrpSpPr>
          <p:cNvPr id="36" name="AxisLineGroup"/>
          <p:cNvGrpSpPr/>
          <p:nvPr userDrawn="1"/>
        </p:nvGrpSpPr>
        <p:grpSpPr>
          <a:xfrm>
            <a:off x="889000" y="1587500"/>
            <a:ext cx="8001000" cy="4127500"/>
            <a:chOff x="889000" y="1587500"/>
            <a:chExt cx="8001000" cy="4127500"/>
          </a:xfrm>
        </p:grpSpPr>
        <p:cxnSp>
          <p:nvCxnSpPr>
            <p:cNvPr id="23" name="XAxisLine"/>
            <p:cNvCxnSpPr/>
            <p:nvPr userDrawn="1"/>
          </p:nvCxnSpPr>
          <p:spPr>
            <a:xfrm>
              <a:off x="889000" y="5715000"/>
              <a:ext cx="8001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YAxisLine"/>
            <p:cNvCxnSpPr/>
            <p:nvPr userDrawn="1"/>
          </p:nvCxnSpPr>
          <p:spPr>
            <a:xfrm>
              <a:off x="1016000" y="1587500"/>
              <a:ext cx="0" cy="412750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YAxisTick0"/>
            <p:cNvCxnSpPr/>
            <p:nvPr userDrawn="1"/>
          </p:nvCxnSpPr>
          <p:spPr>
            <a:xfrm>
              <a:off x="889000" y="5715000"/>
              <a:ext cx="254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YAxisTick1"/>
            <p:cNvCxnSpPr/>
            <p:nvPr userDrawn="1"/>
          </p:nvCxnSpPr>
          <p:spPr>
            <a:xfrm>
              <a:off x="889000" y="4445000"/>
              <a:ext cx="254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YAxisTick2"/>
            <p:cNvCxnSpPr/>
            <p:nvPr userDrawn="1"/>
          </p:nvCxnSpPr>
          <p:spPr>
            <a:xfrm>
              <a:off x="889000" y="3175000"/>
              <a:ext cx="254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YAxisTick3"/>
            <p:cNvCxnSpPr/>
            <p:nvPr userDrawn="1"/>
          </p:nvCxnSpPr>
          <p:spPr>
            <a:xfrm>
              <a:off x="889000" y="1905000"/>
              <a:ext cx="254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YLabelGroup"/>
          <p:cNvGrpSpPr/>
          <p:nvPr userDrawn="1"/>
        </p:nvGrpSpPr>
        <p:grpSpPr>
          <a:xfrm>
            <a:off x="254000" y="1841500"/>
            <a:ext cx="762000" cy="3937000"/>
            <a:chOff x="254000" y="1841500"/>
            <a:chExt cx="762000" cy="3937000"/>
          </a:xfrm>
        </p:grpSpPr>
        <p:sp>
          <p:nvSpPr>
            <p:cNvPr id="26" name="YValueLabel0"/>
            <p:cNvSpPr/>
            <p:nvPr userDrawn="1"/>
          </p:nvSpPr>
          <p:spPr>
            <a:xfrm>
              <a:off x="254000" y="5651500"/>
              <a:ext cx="762000" cy="1270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smtClean="0">
                  <a:solidFill>
                    <a:srgbClr val="000000"/>
                  </a:solidFill>
                </a:rPr>
                <a:t>0</a:t>
              </a: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28" name="YValueLabel1"/>
            <p:cNvSpPr/>
            <p:nvPr userDrawn="1"/>
          </p:nvSpPr>
          <p:spPr>
            <a:xfrm>
              <a:off x="254000" y="4381500"/>
              <a:ext cx="762000" cy="1270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smtClean="0">
                  <a:solidFill>
                    <a:srgbClr val="000000"/>
                  </a:solidFill>
                </a:rPr>
                <a:t>1</a:t>
              </a: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30" name="YValueLabel2"/>
            <p:cNvSpPr/>
            <p:nvPr userDrawn="1"/>
          </p:nvSpPr>
          <p:spPr>
            <a:xfrm>
              <a:off x="254000" y="3111500"/>
              <a:ext cx="762000" cy="1270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smtClean="0">
                  <a:solidFill>
                    <a:srgbClr val="000000"/>
                  </a:solidFill>
                </a:rPr>
                <a:t>2</a:t>
              </a: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32" name="YValueLabel3"/>
            <p:cNvSpPr/>
            <p:nvPr userDrawn="1"/>
          </p:nvSpPr>
          <p:spPr>
            <a:xfrm>
              <a:off x="254000" y="1841500"/>
              <a:ext cx="762000" cy="1270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smtClean="0">
                  <a:solidFill>
                    <a:srgbClr val="000000"/>
                  </a:solidFill>
                </a:rPr>
                <a:t>3</a:t>
              </a:r>
              <a:endParaRPr lang="en-US" sz="20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5892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E8F448F6-2DE4-4095-83CF-18F39F1B834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320DE4AD-AE03-4513-B9CA-10510E8BECA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r4wmvRmQ20" TargetMode="Externa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Dante’s Project Examples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98" y="10886"/>
            <a:ext cx="8788401" cy="659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27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More ideas for presentation:</a:t>
            </a:r>
            <a:endParaRPr lang="en-US" sz="4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5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400"/>
            <a:ext cx="5257800" cy="657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457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8600"/>
            <a:ext cx="7772400" cy="6217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88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533400"/>
            <a:ext cx="7315200" cy="585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960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343" y="-54429"/>
            <a:ext cx="69668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525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He created an Inferno based on Harry Potter. 9 created levels with Harry Potter characters in each level. These are close up pictures until the last where you can see he created levels as a 3D creation.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53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5486400" cy="6716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269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6200"/>
            <a:ext cx="8001000" cy="6622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875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67254" cy="6545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818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www.youtube.com/watch?v=Fr4wmvRmQ20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 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55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This is an example of cake 1. She created a layer cake. On the cake it says, “Abandon All Hope Ye Who Enter Here”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 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35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09600"/>
            <a:ext cx="8937171" cy="5747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59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This is an example of cake 2. She focused on a level she created. It was for all the people who abused sweets and were obese. They are forced to eat sweets 24/7. 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 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45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RespondQuestion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RespondGraph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127</Words>
  <Application>Microsoft Office PowerPoint</Application>
  <PresentationFormat>On-screen Show (4:3)</PresentationFormat>
  <Paragraphs>11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iRespondQuestionMaster</vt:lpstr>
      <vt:lpstr>iRespondGraphMaster</vt:lpstr>
      <vt:lpstr>BlackTie</vt:lpstr>
      <vt:lpstr>Dante’s Project Examples </vt:lpstr>
      <vt:lpstr>Option a</vt:lpstr>
      <vt:lpstr>PowerPoint Presentation</vt:lpstr>
      <vt:lpstr>PowerPoint Presentation</vt:lpstr>
      <vt:lpstr>PowerPoint Presentation</vt:lpstr>
      <vt:lpstr>Option b</vt:lpstr>
      <vt:lpstr>Option e </vt:lpstr>
      <vt:lpstr>PowerPoint Presentation</vt:lpstr>
      <vt:lpstr>Option E</vt:lpstr>
      <vt:lpstr>PowerPoint Presentation</vt:lpstr>
      <vt:lpstr>Etc.</vt:lpstr>
      <vt:lpstr>PowerPoint Presentation</vt:lpstr>
      <vt:lpstr>PowerPoint Presentation</vt:lpstr>
      <vt:lpstr>PowerPoint Presentation</vt:lpstr>
      <vt:lpstr>PowerPoint Presentation</vt:lpstr>
    </vt:vector>
  </TitlesOfParts>
  <Company>Cobb County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Dante’s Project Examples</dc:title>
  <dc:creator>Rachael Bourne</dc:creator>
  <cp:lastModifiedBy>Rachael Bourne</cp:lastModifiedBy>
  <cp:revision>3</cp:revision>
  <dcterms:created xsi:type="dcterms:W3CDTF">2015-03-26T18:42:16Z</dcterms:created>
  <dcterms:modified xsi:type="dcterms:W3CDTF">2015-03-26T19:11:34Z</dcterms:modified>
</cp:coreProperties>
</file>