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5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19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4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9B83-F867-45D3-8195-AA4C382D23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692D-549B-40C1-B89F-4CD1AA0E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7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B3AB-9311-481D-8B33-7243DF12B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14" y="2463961"/>
            <a:ext cx="8144134" cy="1373070"/>
          </a:xfrm>
        </p:spPr>
        <p:txBody>
          <a:bodyPr/>
          <a:lstStyle/>
          <a:p>
            <a:r>
              <a:rPr lang="en-US" dirty="0"/>
              <a:t>How Much is a Quarter?</a:t>
            </a:r>
          </a:p>
        </p:txBody>
      </p:sp>
      <p:pic>
        <p:nvPicPr>
          <p:cNvPr id="4" name="Picture 3" descr="Image result for quarter">
            <a:extLst>
              <a:ext uri="{FF2B5EF4-FFF2-40B4-BE49-F238E27FC236}">
                <a16:creationId xmlns:a16="http://schemas.microsoft.com/office/drawing/2014/main" id="{52224108-A9E3-4649-A892-C022779B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54" y="2146850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6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BC9BC85B-1C69-44C8-AC00-5AF49FDA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2" y="2517911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quarter">
            <a:extLst>
              <a:ext uri="{FF2B5EF4-FFF2-40B4-BE49-F238E27FC236}">
                <a16:creationId xmlns:a16="http://schemas.microsoft.com/office/drawing/2014/main" id="{1AD3DF45-BC13-4DA2-81D3-B22B9278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70" y="2517911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quarter">
            <a:extLst>
              <a:ext uri="{FF2B5EF4-FFF2-40B4-BE49-F238E27FC236}">
                <a16:creationId xmlns:a16="http://schemas.microsoft.com/office/drawing/2014/main" id="{0928F339-56F8-4A87-BCEE-6A7D8B18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89" y="2517911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2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1F4DA-5077-437F-84C8-DB8BC66F97A1}"/>
              </a:ext>
            </a:extLst>
          </p:cNvPr>
          <p:cNvSpPr txBox="1"/>
          <p:nvPr/>
        </p:nvSpPr>
        <p:spPr>
          <a:xfrm>
            <a:off x="4659858" y="3429000"/>
            <a:ext cx="25228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75 ¢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37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77F329F2-14E5-424F-AD15-325DB801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7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quarter">
            <a:extLst>
              <a:ext uri="{FF2B5EF4-FFF2-40B4-BE49-F238E27FC236}">
                <a16:creationId xmlns:a16="http://schemas.microsoft.com/office/drawing/2014/main" id="{C8F03B3E-0FF6-4FA3-BA01-21F99EC3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87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quarter">
            <a:extLst>
              <a:ext uri="{FF2B5EF4-FFF2-40B4-BE49-F238E27FC236}">
                <a16:creationId xmlns:a16="http://schemas.microsoft.com/office/drawing/2014/main" id="{722BE2BF-C59E-4894-81CC-BABF75B9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37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quarter">
            <a:extLst>
              <a:ext uri="{FF2B5EF4-FFF2-40B4-BE49-F238E27FC236}">
                <a16:creationId xmlns:a16="http://schemas.microsoft.com/office/drawing/2014/main" id="{736A52F9-6972-4875-8CE0-BC39AF57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87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quarter">
            <a:extLst>
              <a:ext uri="{FF2B5EF4-FFF2-40B4-BE49-F238E27FC236}">
                <a16:creationId xmlns:a16="http://schemas.microsoft.com/office/drawing/2014/main" id="{10DE7C6F-5AEA-4644-B0A3-C2E8C9F8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12" y="3803371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4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BAC32-45F7-411B-9668-0F806CF82F9B}"/>
              </a:ext>
            </a:extLst>
          </p:cNvPr>
          <p:cNvSpPr txBox="1"/>
          <p:nvPr/>
        </p:nvSpPr>
        <p:spPr>
          <a:xfrm>
            <a:off x="3851474" y="3425687"/>
            <a:ext cx="40865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$1.25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5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F6164B06-0345-48DC-87AF-AD5D0A43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6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quarter">
            <a:extLst>
              <a:ext uri="{FF2B5EF4-FFF2-40B4-BE49-F238E27FC236}">
                <a16:creationId xmlns:a16="http://schemas.microsoft.com/office/drawing/2014/main" id="{97D45C74-DD64-4146-98CA-E26CE7D2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66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quarter">
            <a:extLst>
              <a:ext uri="{FF2B5EF4-FFF2-40B4-BE49-F238E27FC236}">
                <a16:creationId xmlns:a16="http://schemas.microsoft.com/office/drawing/2014/main" id="{7C3424CA-79E2-43F1-9DC2-DB2170EF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16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quarter">
            <a:extLst>
              <a:ext uri="{FF2B5EF4-FFF2-40B4-BE49-F238E27FC236}">
                <a16:creationId xmlns:a16="http://schemas.microsoft.com/office/drawing/2014/main" id="{B281E432-78AB-4953-80D8-DE4F3C25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36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quarter">
            <a:extLst>
              <a:ext uri="{FF2B5EF4-FFF2-40B4-BE49-F238E27FC236}">
                <a16:creationId xmlns:a16="http://schemas.microsoft.com/office/drawing/2014/main" id="{40CC1D73-AEE6-450A-AC03-40D6AC49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39" y="359259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quarter">
            <a:extLst>
              <a:ext uri="{FF2B5EF4-FFF2-40B4-BE49-F238E27FC236}">
                <a16:creationId xmlns:a16="http://schemas.microsoft.com/office/drawing/2014/main" id="{9FE77C07-6079-449E-83CB-C4858771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12" y="359259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5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FF1AB-A5FF-464A-B7F2-07ABD7A55C50}"/>
              </a:ext>
            </a:extLst>
          </p:cNvPr>
          <p:cNvSpPr txBox="1"/>
          <p:nvPr/>
        </p:nvSpPr>
        <p:spPr>
          <a:xfrm>
            <a:off x="3732205" y="3412435"/>
            <a:ext cx="40733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$1.50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204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67E5DE62-1AB3-4FC7-85DB-2E9D1B95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5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quarter">
            <a:extLst>
              <a:ext uri="{FF2B5EF4-FFF2-40B4-BE49-F238E27FC236}">
                <a16:creationId xmlns:a16="http://schemas.microsoft.com/office/drawing/2014/main" id="{40827082-002E-489C-A124-8E8A8E2F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35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quarter">
            <a:extLst>
              <a:ext uri="{FF2B5EF4-FFF2-40B4-BE49-F238E27FC236}">
                <a16:creationId xmlns:a16="http://schemas.microsoft.com/office/drawing/2014/main" id="{BDB821B9-D22B-4FDC-9DA6-612B6443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85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quarter">
            <a:extLst>
              <a:ext uri="{FF2B5EF4-FFF2-40B4-BE49-F238E27FC236}">
                <a16:creationId xmlns:a16="http://schemas.microsoft.com/office/drawing/2014/main" id="{6F34A397-8189-42A1-B9E8-A25BA13D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35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quarter">
            <a:extLst>
              <a:ext uri="{FF2B5EF4-FFF2-40B4-BE49-F238E27FC236}">
                <a16:creationId xmlns:a16="http://schemas.microsoft.com/office/drawing/2014/main" id="{B9BACA31-15B6-4D1C-A864-3DB6E5DB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5" y="384312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quarter">
            <a:extLst>
              <a:ext uri="{FF2B5EF4-FFF2-40B4-BE49-F238E27FC236}">
                <a16:creationId xmlns:a16="http://schemas.microsoft.com/office/drawing/2014/main" id="{3F137743-7C21-4EE4-9637-79DFA268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5" y="384312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quarter">
            <a:extLst>
              <a:ext uri="{FF2B5EF4-FFF2-40B4-BE49-F238E27FC236}">
                <a16:creationId xmlns:a16="http://schemas.microsoft.com/office/drawing/2014/main" id="{2FA4C919-D2AD-4102-A6D5-F24538DD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15" y="384312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quarter">
            <a:extLst>
              <a:ext uri="{FF2B5EF4-FFF2-40B4-BE49-F238E27FC236}">
                <a16:creationId xmlns:a16="http://schemas.microsoft.com/office/drawing/2014/main" id="{D9F15926-C847-4D4A-93CE-01DAE6DF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09" y="384312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5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417AC-E2FC-47D7-B35C-A26855FB5CC5}"/>
              </a:ext>
            </a:extLst>
          </p:cNvPr>
          <p:cNvSpPr txBox="1"/>
          <p:nvPr/>
        </p:nvSpPr>
        <p:spPr>
          <a:xfrm>
            <a:off x="3684104" y="3429000"/>
            <a:ext cx="34985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$2.00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05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0F38-F929-4674-AC03-7C8265E2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0A48DA7E-329F-4197-94E3-EE6B5BF4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3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quarter">
            <a:extLst>
              <a:ext uri="{FF2B5EF4-FFF2-40B4-BE49-F238E27FC236}">
                <a16:creationId xmlns:a16="http://schemas.microsoft.com/office/drawing/2014/main" id="{78EED2BE-1CC3-49B6-AA0D-3AEB45F6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53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quarter">
            <a:extLst>
              <a:ext uri="{FF2B5EF4-FFF2-40B4-BE49-F238E27FC236}">
                <a16:creationId xmlns:a16="http://schemas.microsoft.com/office/drawing/2014/main" id="{7DDF2804-C442-4847-AD7E-0B767780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03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quarter">
            <a:extLst>
              <a:ext uri="{FF2B5EF4-FFF2-40B4-BE49-F238E27FC236}">
                <a16:creationId xmlns:a16="http://schemas.microsoft.com/office/drawing/2014/main" id="{D3217929-1A2B-4BB8-AEAE-5D28C941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53" y="1997764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quarter">
            <a:extLst>
              <a:ext uri="{FF2B5EF4-FFF2-40B4-BE49-F238E27FC236}">
                <a16:creationId xmlns:a16="http://schemas.microsoft.com/office/drawing/2014/main" id="{D3DE5F06-2668-4BED-BFD3-7FE8E372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72" y="359259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quarter">
            <a:extLst>
              <a:ext uri="{FF2B5EF4-FFF2-40B4-BE49-F238E27FC236}">
                <a16:creationId xmlns:a16="http://schemas.microsoft.com/office/drawing/2014/main" id="{7AFB1CAF-821A-4A99-9B6D-41CBD397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66" y="359259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quarter">
            <a:extLst>
              <a:ext uri="{FF2B5EF4-FFF2-40B4-BE49-F238E27FC236}">
                <a16:creationId xmlns:a16="http://schemas.microsoft.com/office/drawing/2014/main" id="{4814B8E8-A663-437C-BE10-8B3C099F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16" y="3592598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3ADC-DC9B-44B8-97F1-126F692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7F4F0-32A2-4BC0-93FC-A4E3DF10394B}"/>
              </a:ext>
            </a:extLst>
          </p:cNvPr>
          <p:cNvSpPr txBox="1"/>
          <p:nvPr/>
        </p:nvSpPr>
        <p:spPr>
          <a:xfrm>
            <a:off x="3882887" y="3429000"/>
            <a:ext cx="32997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$1.75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5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quarter. A quarter is worth 25 cents.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72BFD-48B2-4DCF-9812-2D772157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2271090"/>
            <a:ext cx="4118113" cy="4118113"/>
          </a:xfrm>
          <a:prstGeom prst="rect">
            <a:avLst/>
          </a:prstGeom>
        </p:spPr>
      </p:pic>
      <p:pic>
        <p:nvPicPr>
          <p:cNvPr id="1026" name="Picture 2" descr="Image result for quarter">
            <a:extLst>
              <a:ext uri="{FF2B5EF4-FFF2-40B4-BE49-F238E27FC236}">
                <a16:creationId xmlns:a16="http://schemas.microsoft.com/office/drawing/2014/main" id="{E6A1D88F-6048-4F61-8CE6-A3F52A9E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81" y="2332381"/>
            <a:ext cx="4015878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216AC-B440-4270-AF24-603A899B1D94}"/>
              </a:ext>
            </a:extLst>
          </p:cNvPr>
          <p:cNvSpPr txBox="1"/>
          <p:nvPr/>
        </p:nvSpPr>
        <p:spPr>
          <a:xfrm>
            <a:off x="9036937" y="3429000"/>
            <a:ext cx="25228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25 ¢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5BB11-8344-4C13-8B9C-69D0A9388E9C}"/>
              </a:ext>
            </a:extLst>
          </p:cNvPr>
          <p:cNvSpPr txBox="1"/>
          <p:nvPr/>
        </p:nvSpPr>
        <p:spPr>
          <a:xfrm>
            <a:off x="8892209" y="5168348"/>
            <a:ext cx="304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quarter is the biggest coin.</a:t>
            </a:r>
          </a:p>
        </p:txBody>
      </p:sp>
    </p:spTree>
    <p:extLst>
      <p:ext uri="{BB962C8B-B14F-4D97-AF65-F5344CB8AC3E}">
        <p14:creationId xmlns:p14="http://schemas.microsoft.com/office/powerpoint/2010/main" val="369714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BE69-8F94-435A-8751-2C2FCCDE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How much is a quarter worth?</a:t>
            </a:r>
          </a:p>
        </p:txBody>
      </p:sp>
    </p:spTree>
    <p:extLst>
      <p:ext uri="{BB962C8B-B14F-4D97-AF65-F5344CB8AC3E}">
        <p14:creationId xmlns:p14="http://schemas.microsoft.com/office/powerpoint/2010/main" val="425078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quarter is the same as 5 nickels.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3E445AFF-3B3A-4920-B64A-A440E6B0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5" y="2356867"/>
            <a:ext cx="4015878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EA88E-1C23-4263-9E4C-9B8D32FA9159}"/>
              </a:ext>
            </a:extLst>
          </p:cNvPr>
          <p:cNvSpPr txBox="1"/>
          <p:nvPr/>
        </p:nvSpPr>
        <p:spPr>
          <a:xfrm>
            <a:off x="4822746" y="3200367"/>
            <a:ext cx="8889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FA932-5269-462D-AB39-EF651AA1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87" y="2149689"/>
            <a:ext cx="2103572" cy="2101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146E4-017A-4B33-BB2A-44301D07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59" y="2149688"/>
            <a:ext cx="2103572" cy="2101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D558B-1F16-449F-93B2-C1858B8D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831" y="2149688"/>
            <a:ext cx="2103572" cy="2101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F8F51-C071-4954-B0C5-775FC1B8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89" y="4251043"/>
            <a:ext cx="2103572" cy="2101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A767A2-13BD-40AC-8A84-B71690D4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929" y="4251042"/>
            <a:ext cx="2103572" cy="21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quarter is the same as 2 dimes and 1 nickel.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94F959FE-210F-4A6D-B8B3-4B8E7019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0" y="2358885"/>
            <a:ext cx="4015878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3738F-9F34-4523-828E-31F1D104F425}"/>
              </a:ext>
            </a:extLst>
          </p:cNvPr>
          <p:cNvSpPr txBox="1"/>
          <p:nvPr/>
        </p:nvSpPr>
        <p:spPr>
          <a:xfrm>
            <a:off x="4822746" y="3200367"/>
            <a:ext cx="8889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2" descr="Image result for dime">
            <a:extLst>
              <a:ext uri="{FF2B5EF4-FFF2-40B4-BE49-F238E27FC236}">
                <a16:creationId xmlns:a16="http://schemas.microsoft.com/office/drawing/2014/main" id="{0A5C7A8A-5FB5-49A2-A465-D6B644CE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3" y="2051753"/>
            <a:ext cx="2261420" cy="22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ime">
            <a:extLst>
              <a:ext uri="{FF2B5EF4-FFF2-40B4-BE49-F238E27FC236}">
                <a16:creationId xmlns:a16="http://schemas.microsoft.com/office/drawing/2014/main" id="{CAC3FCD7-3800-41A0-A204-25EAC3F2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28" y="2051752"/>
            <a:ext cx="2261420" cy="22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51108-C5BE-48B4-A5EF-767AB0E2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271" y="4282691"/>
            <a:ext cx="2508376" cy="25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quarter is the same as 25 pennies.</a:t>
            </a:r>
          </a:p>
        </p:txBody>
      </p:sp>
      <p:pic>
        <p:nvPicPr>
          <p:cNvPr id="5" name="Picture 2" descr="Image result for quarter">
            <a:extLst>
              <a:ext uri="{FF2B5EF4-FFF2-40B4-BE49-F238E27FC236}">
                <a16:creationId xmlns:a16="http://schemas.microsoft.com/office/drawing/2014/main" id="{43803BF9-CBA4-481B-93F2-1A09FE3C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2" y="2425146"/>
            <a:ext cx="4015878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2202A-5933-4455-809B-22CEB6D5C1A4}"/>
              </a:ext>
            </a:extLst>
          </p:cNvPr>
          <p:cNvSpPr txBox="1"/>
          <p:nvPr/>
        </p:nvSpPr>
        <p:spPr>
          <a:xfrm>
            <a:off x="4822746" y="3200367"/>
            <a:ext cx="8889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01A2C-DA92-4E65-94C4-DDE366A7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81" y="2100503"/>
            <a:ext cx="829619" cy="833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73B18-0500-4B56-8AAF-53F78556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61" y="2100503"/>
            <a:ext cx="829619" cy="833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6AD136-0437-4DFF-A495-92C51AA7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1" y="2100503"/>
            <a:ext cx="829619" cy="833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47B68-C444-4CBB-BB3D-75C8C6B1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801" y="2100503"/>
            <a:ext cx="829619" cy="833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E5AF9-FBBA-45FB-9800-6CED453B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941" y="2100503"/>
            <a:ext cx="829619" cy="833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9E2CB-A785-48F7-B7B5-9D81C41E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11" y="3076547"/>
            <a:ext cx="829619" cy="833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44B19E-8B68-4AF5-BC76-675B235E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54" y="3089797"/>
            <a:ext cx="829619" cy="833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BB32AE-6F0A-4B1D-86B8-C1356E39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62" y="3089797"/>
            <a:ext cx="829619" cy="833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864217-26D3-4971-9DE8-FEE22C17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170" y="3076547"/>
            <a:ext cx="829619" cy="8335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2DDE36-FD0F-4D7E-ABFB-96DD7437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78" y="3076547"/>
            <a:ext cx="829619" cy="8335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AF2508-6197-456B-9300-F5BE17F8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96" y="4052591"/>
            <a:ext cx="829619" cy="8335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B9FA5A-703F-4EF9-A4C2-22EFBEE2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37" y="4052591"/>
            <a:ext cx="829619" cy="8335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7BA599-8A30-4B25-8A35-2702F5AF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78" y="4052591"/>
            <a:ext cx="829619" cy="8335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C5782F-1327-49BD-98A1-0DC5F73C1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519" y="4065841"/>
            <a:ext cx="829619" cy="8335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2DCD9A-36EA-4BD1-9776-DD31DB571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82" y="4065841"/>
            <a:ext cx="829619" cy="8335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3F876F-C7F2-4F6D-A1C0-0502089A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80" y="5028635"/>
            <a:ext cx="829619" cy="8335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D35BA1-878A-43F2-916D-DE530DE0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0" y="5015385"/>
            <a:ext cx="829619" cy="8335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2ECF16-3F42-4C4E-BE37-F58BCFD4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63" y="5015385"/>
            <a:ext cx="829619" cy="8335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640809-B173-4AC7-A9B5-7E45318F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85" y="5015385"/>
            <a:ext cx="829619" cy="8335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62617E-44A4-4B67-B1E2-2B0FC3E5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420" y="5013111"/>
            <a:ext cx="829619" cy="8335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94F1F3-9E95-4EDE-AD7E-1E317872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89" y="5899250"/>
            <a:ext cx="829619" cy="8335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59383D-7587-4905-927A-1030E26B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29" y="5899250"/>
            <a:ext cx="829619" cy="8335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92694F-D948-4FC0-B8D9-989742F8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469" y="5899250"/>
            <a:ext cx="829619" cy="8335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D4923A-44F5-4307-AE99-86331FCD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610" y="5899250"/>
            <a:ext cx="829619" cy="8335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A529E0-E2C1-4C5E-90CE-82FFFB28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750" y="5899250"/>
            <a:ext cx="829619" cy="8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A923EA8A-EAD2-4E69-9F16-5518434F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80" y="2372137"/>
            <a:ext cx="4015878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quarter">
            <a:extLst>
              <a:ext uri="{FF2B5EF4-FFF2-40B4-BE49-F238E27FC236}">
                <a16:creationId xmlns:a16="http://schemas.microsoft.com/office/drawing/2014/main" id="{B113BCA5-FD3C-44A0-82AB-2F232410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84" y="2372137"/>
            <a:ext cx="4015878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9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49081-54C4-4637-B2BA-A7421C3111C0}"/>
              </a:ext>
            </a:extLst>
          </p:cNvPr>
          <p:cNvSpPr txBox="1"/>
          <p:nvPr/>
        </p:nvSpPr>
        <p:spPr>
          <a:xfrm>
            <a:off x="4659858" y="3429000"/>
            <a:ext cx="25228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50 ¢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74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many? How much is this?</a:t>
            </a:r>
          </a:p>
        </p:txBody>
      </p:sp>
      <p:pic>
        <p:nvPicPr>
          <p:cNvPr id="3" name="Picture 2" descr="Image result for quarter">
            <a:extLst>
              <a:ext uri="{FF2B5EF4-FFF2-40B4-BE49-F238E27FC236}">
                <a16:creationId xmlns:a16="http://schemas.microsoft.com/office/drawing/2014/main" id="{B3A94FC5-9A97-41ED-A05D-6184FFE3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8" y="2372137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quarter">
            <a:extLst>
              <a:ext uri="{FF2B5EF4-FFF2-40B4-BE49-F238E27FC236}">
                <a16:creationId xmlns:a16="http://schemas.microsoft.com/office/drawing/2014/main" id="{3943B149-D77C-4274-8C86-BC30F88C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48" y="2372137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quarter">
            <a:extLst>
              <a:ext uri="{FF2B5EF4-FFF2-40B4-BE49-F238E27FC236}">
                <a16:creationId xmlns:a16="http://schemas.microsoft.com/office/drawing/2014/main" id="{4140A312-26E7-4A2C-B24C-32002E84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98" y="2372137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quarter">
            <a:extLst>
              <a:ext uri="{FF2B5EF4-FFF2-40B4-BE49-F238E27FC236}">
                <a16:creationId xmlns:a16="http://schemas.microsoft.com/office/drawing/2014/main" id="{73967D9A-346A-4D5D-929F-76057284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48" y="2372137"/>
            <a:ext cx="2877050" cy="28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1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A91D7-9E58-4DA6-950E-31EE599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3A93A-A0C9-4AD0-B92A-3CBA7C4CEF87}"/>
              </a:ext>
            </a:extLst>
          </p:cNvPr>
          <p:cNvSpPr txBox="1"/>
          <p:nvPr/>
        </p:nvSpPr>
        <p:spPr>
          <a:xfrm>
            <a:off x="1457739" y="3177176"/>
            <a:ext cx="111980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100 ¢ or $1.00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79237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153</Words>
  <Application>Microsoft Office PowerPoint</Application>
  <PresentationFormat>Widescreen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Berlin</vt:lpstr>
      <vt:lpstr>How Much is a Quarter?</vt:lpstr>
      <vt:lpstr>This is a quarter. A quarter is worth 25 cents.</vt:lpstr>
      <vt:lpstr>A quarter is the same as 5 nickels.</vt:lpstr>
      <vt:lpstr>A quarter is the same as 2 dimes and 1 nickel.</vt:lpstr>
      <vt:lpstr>A quarter is the same as 25 pennies.</vt:lpstr>
      <vt:lpstr>How many? How much is this?</vt:lpstr>
      <vt:lpstr>PowerPoint Presentation</vt:lpstr>
      <vt:lpstr>How many? How much is this?</vt:lpstr>
      <vt:lpstr>PowerPoint Presentation</vt:lpstr>
      <vt:lpstr>How many? How much is this?</vt:lpstr>
      <vt:lpstr>PowerPoint Presentation</vt:lpstr>
      <vt:lpstr>How many? How much is this?</vt:lpstr>
      <vt:lpstr>PowerPoint Presentation</vt:lpstr>
      <vt:lpstr>How many? How much is this?</vt:lpstr>
      <vt:lpstr>PowerPoint Presentation</vt:lpstr>
      <vt:lpstr>How many? How much is this?</vt:lpstr>
      <vt:lpstr>PowerPoint Presentation</vt:lpstr>
      <vt:lpstr>How many? How much is this?</vt:lpstr>
      <vt:lpstr>PowerPoint Presentation</vt:lpstr>
      <vt:lpstr>Review: How much is a quarter worth?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is a Quarter?</dc:title>
  <dc:creator>quynhnguyen4@gmail.com</dc:creator>
  <cp:lastModifiedBy>quynhnguyen4@gmail.com</cp:lastModifiedBy>
  <cp:revision>3</cp:revision>
  <dcterms:created xsi:type="dcterms:W3CDTF">2019-07-08T20:22:38Z</dcterms:created>
  <dcterms:modified xsi:type="dcterms:W3CDTF">2019-07-08T20:34:52Z</dcterms:modified>
</cp:coreProperties>
</file>