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FCE5-2348-4417-86F4-53FB38724EDC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DE30-C042-409E-B329-F6621C3BA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47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FCE5-2348-4417-86F4-53FB38724EDC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DE30-C042-409E-B329-F6621C3BA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85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FCE5-2348-4417-86F4-53FB38724EDC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DE30-C042-409E-B329-F6621C3BA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3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FCE5-2348-4417-86F4-53FB38724EDC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DE30-C042-409E-B329-F6621C3BA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71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FCE5-2348-4417-86F4-53FB38724EDC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DE30-C042-409E-B329-F6621C3BA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26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FCE5-2348-4417-86F4-53FB38724EDC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DE30-C042-409E-B329-F6621C3BA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97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FCE5-2348-4417-86F4-53FB38724EDC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DE30-C042-409E-B329-F6621C3BA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5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FCE5-2348-4417-86F4-53FB38724EDC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DE30-C042-409E-B329-F6621C3BA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8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FCE5-2348-4417-86F4-53FB38724EDC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DE30-C042-409E-B329-F6621C3BA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05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FCE5-2348-4417-86F4-53FB38724EDC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DE30-C042-409E-B329-F6621C3BA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3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FCE5-2348-4417-86F4-53FB38724EDC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DE30-C042-409E-B329-F6621C3BA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0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9FCE5-2348-4417-86F4-53FB38724EDC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FDE30-C042-409E-B329-F6621C3BA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1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jp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jp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12192000" cy="12439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smtClean="0"/>
              <a:t>13 </a:t>
            </a:r>
            <a:r>
              <a:rPr lang="en-US" sz="4800" dirty="0"/>
              <a:t>Call Conversion Strategies!</a:t>
            </a:r>
          </a:p>
          <a:p>
            <a:pPr algn="ctr"/>
            <a:r>
              <a:rPr lang="en-US" sz="2400" dirty="0"/>
              <a:t>Your Clients Won’t Call Another Company After They Talk to You!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45326" cy="12453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234" y="5797403"/>
            <a:ext cx="916612" cy="6454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327" y="0"/>
            <a:ext cx="1158240" cy="6515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314" y="-29553"/>
            <a:ext cx="1158240" cy="6515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297" y="-29553"/>
            <a:ext cx="1323703" cy="1323703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163330" y="1861751"/>
          <a:ext cx="4753232" cy="4728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3232"/>
              </a:tblGrid>
              <a:tr h="144354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#2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It’s Not Business its Personal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3284973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911 Dispatcher Mentality</a:t>
                      </a:r>
                    </a:p>
                    <a:p>
                      <a:pPr algn="l"/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Have compassion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Discover clients point of pain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Evaluate clients panic level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Address clients most pressing concern first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Establish your authority for their specific situation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982" y="4862389"/>
            <a:ext cx="1498678" cy="1498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43" y="5755197"/>
            <a:ext cx="1192806" cy="6058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44" y="3256321"/>
            <a:ext cx="1752648" cy="1051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97319" y="4421386"/>
            <a:ext cx="543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VS</a:t>
            </a:r>
            <a:endParaRPr lang="en-US" sz="2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89" y="5120630"/>
            <a:ext cx="797397" cy="11982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681" y="1675197"/>
            <a:ext cx="1298465" cy="1298465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2403568" y="4426066"/>
            <a:ext cx="715292" cy="436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329920" y="4862389"/>
            <a:ext cx="788940" cy="333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406" y="3302618"/>
            <a:ext cx="1585141" cy="1230815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V="1">
            <a:off x="6433751" y="2570205"/>
            <a:ext cx="2504303" cy="2051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433751" y="4028303"/>
            <a:ext cx="2504303" cy="593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433751" y="4621441"/>
            <a:ext cx="2504303" cy="862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Secret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8228" y="822975"/>
            <a:ext cx="420939" cy="42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15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87000"/>
    </mc:Choice>
    <mc:Fallback>
      <p:transition spd="slow" advClick="0" advTm="38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1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Widescreen</PresentationFormat>
  <Paragraphs>13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Sargent</dc:creator>
  <cp:lastModifiedBy>Nicole Sargent</cp:lastModifiedBy>
  <cp:revision>1</cp:revision>
  <dcterms:created xsi:type="dcterms:W3CDTF">2017-09-13T13:35:00Z</dcterms:created>
  <dcterms:modified xsi:type="dcterms:W3CDTF">2017-09-13T13:35:33Z</dcterms:modified>
</cp:coreProperties>
</file>