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1"/>
  </p:notesMasterIdLst>
  <p:sldIdLst>
    <p:sldId id="260" r:id="rId2"/>
    <p:sldId id="263" r:id="rId3"/>
    <p:sldId id="273" r:id="rId4"/>
    <p:sldId id="275" r:id="rId5"/>
    <p:sldId id="277" r:id="rId6"/>
    <p:sldId id="274" r:id="rId7"/>
    <p:sldId id="278" r:id="rId8"/>
    <p:sldId id="276" r:id="rId9"/>
    <p:sldId id="279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865" autoAdjust="0"/>
  </p:normalViewPr>
  <p:slideViewPr>
    <p:cSldViewPr snapToGrid="0">
      <p:cViewPr varScale="1">
        <p:scale>
          <a:sx n="93" d="100"/>
          <a:sy n="93" d="100"/>
        </p:scale>
        <p:origin x="20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9511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218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1185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9947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6452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9308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4160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4885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7159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epcoding.io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epcoding.io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keepcoding.io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epcoding.io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eepcoding.io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pertur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-28575" y="4729163"/>
            <a:ext cx="9194100" cy="4215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8626547" y="3408"/>
            <a:ext cx="239400" cy="239400"/>
          </a:xfrm>
          <a:prstGeom prst="rect">
            <a:avLst/>
          </a:prstGeom>
          <a:solidFill>
            <a:srgbClr val="D35400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8902558" y="3408"/>
            <a:ext cx="239400" cy="239400"/>
          </a:xfrm>
          <a:prstGeom prst="rect">
            <a:avLst/>
          </a:prstGeom>
          <a:solidFill>
            <a:srgbClr val="F39C12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" name="Google Shape;19;p2"/>
          <p:cNvSpPr txBox="1">
            <a:spLocks noGrp="1"/>
          </p:cNvSpPr>
          <p:nvPr>
            <p:ph type="title"/>
          </p:nvPr>
        </p:nvSpPr>
        <p:spPr>
          <a:xfrm>
            <a:off x="1164431" y="800100"/>
            <a:ext cx="6980400" cy="5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1"/>
          </p:nvPr>
        </p:nvSpPr>
        <p:spPr>
          <a:xfrm>
            <a:off x="1179695" y="2650331"/>
            <a:ext cx="7307100" cy="173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4585097" y="4886325"/>
            <a:ext cx="178500" cy="1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  <p:pic>
        <p:nvPicPr>
          <p:cNvPr id="22" name="Google Shape;22;p2" descr="Logo keepcoding nuevo solo círculo (1)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424493" y="4109057"/>
            <a:ext cx="1921579" cy="1356541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/>
          <p:nvPr/>
        </p:nvSpPr>
        <p:spPr>
          <a:xfrm>
            <a:off x="1037096" y="4968477"/>
            <a:ext cx="4100400" cy="1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Helvetica Neue"/>
              <a:buNone/>
            </a:pPr>
            <a:r>
              <a:rPr lang="es"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© All rights reserved. </a:t>
            </a:r>
            <a:r>
              <a:rPr lang="es" sz="600" b="0" i="0" u="sng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www.keepcoding.io</a:t>
            </a:r>
            <a:endParaRPr sz="2000" b="0" i="0" u="sng" strike="noStrike" cap="none">
              <a:solidFill>
                <a:schemeClr val="hlink"/>
              </a:solidFill>
              <a:latin typeface="Gill Sans"/>
              <a:ea typeface="Gill Sans"/>
              <a:cs typeface="Gill Sans"/>
              <a:sym typeface="Gill Sans"/>
              <a:hlinkClick r:id="rId3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incipio capítulo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314450" y="2028825"/>
            <a:ext cx="74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1314450" y="2593181"/>
            <a:ext cx="7472400" cy="16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4477940" y="4886325"/>
            <a:ext cx="178500" cy="1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standar Vacía">
  <p:cSld name="Estandar Vacía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/>
          <p:nvPr/>
        </p:nvSpPr>
        <p:spPr>
          <a:xfrm>
            <a:off x="-28575" y="4729163"/>
            <a:ext cx="9194100" cy="4215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0" name="Google Shape;30;p4"/>
          <p:cNvSpPr/>
          <p:nvPr/>
        </p:nvSpPr>
        <p:spPr>
          <a:xfrm>
            <a:off x="8626547" y="3408"/>
            <a:ext cx="239400" cy="239400"/>
          </a:xfrm>
          <a:prstGeom prst="rect">
            <a:avLst/>
          </a:prstGeom>
          <a:solidFill>
            <a:srgbClr val="D35400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1" name="Google Shape;31;p4"/>
          <p:cNvSpPr/>
          <p:nvPr/>
        </p:nvSpPr>
        <p:spPr>
          <a:xfrm>
            <a:off x="8902558" y="3408"/>
            <a:ext cx="239400" cy="239400"/>
          </a:xfrm>
          <a:prstGeom prst="rect">
            <a:avLst/>
          </a:prstGeom>
          <a:solidFill>
            <a:srgbClr val="F39C12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4477940" y="4886325"/>
            <a:ext cx="178500" cy="1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  <p:pic>
        <p:nvPicPr>
          <p:cNvPr id="33" name="Google Shape;33;p4" descr="Logo keepcoding nuevo solo círculo (1)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424493" y="4109057"/>
            <a:ext cx="1921579" cy="1356541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4"/>
          <p:cNvSpPr/>
          <p:nvPr/>
        </p:nvSpPr>
        <p:spPr>
          <a:xfrm>
            <a:off x="1037096" y="4968477"/>
            <a:ext cx="4100400" cy="1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Helvetica Neue"/>
              <a:buNone/>
            </a:pPr>
            <a:r>
              <a:rPr lang="es"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© All rights reserved. </a:t>
            </a:r>
            <a:r>
              <a:rPr lang="es" sz="600" b="0" i="0" u="sng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www.keepcoding.io</a:t>
            </a:r>
            <a:endParaRPr sz="2000" b="0" i="0" u="sng" strike="noStrike" cap="none">
              <a:solidFill>
                <a:schemeClr val="hlink"/>
              </a:solidFill>
              <a:latin typeface="Gill Sans"/>
              <a:ea typeface="Gill Sans"/>
              <a:cs typeface="Gill Sans"/>
              <a:sym typeface="Gill Sans"/>
              <a:hlinkClick r:id="rId3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acia con Imagen de fondo">
  <p:cSld name="Vacia con Imagen de fondo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-28575" y="4729163"/>
            <a:ext cx="9194100" cy="4215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" name="Google Shape;37;p5"/>
          <p:cNvSpPr/>
          <p:nvPr/>
        </p:nvSpPr>
        <p:spPr>
          <a:xfrm>
            <a:off x="8626547" y="3408"/>
            <a:ext cx="239400" cy="239400"/>
          </a:xfrm>
          <a:prstGeom prst="rect">
            <a:avLst/>
          </a:prstGeom>
          <a:solidFill>
            <a:srgbClr val="D35400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8" name="Google Shape;38;p5"/>
          <p:cNvSpPr/>
          <p:nvPr/>
        </p:nvSpPr>
        <p:spPr>
          <a:xfrm>
            <a:off x="8902558" y="3408"/>
            <a:ext cx="239400" cy="239400"/>
          </a:xfrm>
          <a:prstGeom prst="rect">
            <a:avLst/>
          </a:prstGeom>
          <a:solidFill>
            <a:srgbClr val="F39C12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650081" y="864394"/>
            <a:ext cx="7836600" cy="1735800"/>
          </a:xfrm>
          <a:prstGeom prst="rect">
            <a:avLst/>
          </a:prstGeom>
          <a:noFill/>
          <a:ln>
            <a:noFill/>
          </a:ln>
          <a:effectLst>
            <a:outerShdw blurRad="38100" dist="50800" dir="5400000" rotWithShape="0">
              <a:srgbClr val="000000">
                <a:alpha val="49803"/>
              </a:srgbClr>
            </a:outerShdw>
          </a:effectLst>
        </p:spPr>
        <p:txBody>
          <a:bodyPr spcFirstLastPara="1" wrap="square" lIns="51425" tIns="51425" rIns="51425" bIns="5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Helvetica Neue"/>
              <a:buNone/>
              <a:defRPr sz="4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4477940" y="4886325"/>
            <a:ext cx="178500" cy="1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  <p:pic>
        <p:nvPicPr>
          <p:cNvPr id="41" name="Google Shape;41;p5" descr="Logo keepcoding nuevo solo círculo (1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24493" y="4109057"/>
            <a:ext cx="1921579" cy="1356541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5"/>
          <p:cNvSpPr/>
          <p:nvPr/>
        </p:nvSpPr>
        <p:spPr>
          <a:xfrm>
            <a:off x="1037096" y="4968477"/>
            <a:ext cx="4100400" cy="1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Helvetica Neue"/>
              <a:buNone/>
            </a:pPr>
            <a:r>
              <a:rPr lang="es"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© All rights reserved. </a:t>
            </a:r>
            <a:r>
              <a:rPr lang="es" sz="600" b="0" i="0" u="sng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www.keepcoding.io</a:t>
            </a:r>
            <a:endParaRPr sz="2000" b="0" i="0" u="sng" strike="noStrike" cap="none">
              <a:solidFill>
                <a:schemeClr val="hlink"/>
              </a:solidFill>
              <a:latin typeface="Gill Sans"/>
              <a:ea typeface="Gill Sans"/>
              <a:cs typeface="Gill Sans"/>
              <a:sym typeface="Gill Sans"/>
              <a:hlinkClick r:id="rId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stándar Título+Texto">
  <p:cSld name="Estándar Título+Texto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321469" y="228600"/>
            <a:ext cx="235800" cy="235800"/>
          </a:xfrm>
          <a:prstGeom prst="rect">
            <a:avLst/>
          </a:prstGeom>
          <a:solidFill>
            <a:srgbClr val="D35400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-28575" y="4729163"/>
            <a:ext cx="9194100" cy="4215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p6"/>
          <p:cNvSpPr/>
          <p:nvPr/>
        </p:nvSpPr>
        <p:spPr>
          <a:xfrm>
            <a:off x="8626547" y="3408"/>
            <a:ext cx="239400" cy="239400"/>
          </a:xfrm>
          <a:prstGeom prst="rect">
            <a:avLst/>
          </a:prstGeom>
          <a:solidFill>
            <a:srgbClr val="D35400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" name="Google Shape;47;p6"/>
          <p:cNvSpPr/>
          <p:nvPr/>
        </p:nvSpPr>
        <p:spPr>
          <a:xfrm>
            <a:off x="8902558" y="3408"/>
            <a:ext cx="239400" cy="239400"/>
          </a:xfrm>
          <a:prstGeom prst="rect">
            <a:avLst/>
          </a:prstGeom>
          <a:solidFill>
            <a:srgbClr val="F39C12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578644" y="107156"/>
            <a:ext cx="7836600" cy="5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700"/>
              <a:buFont typeface="Helvetica Neue"/>
              <a:buNone/>
              <a:defRPr sz="27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592931" y="785813"/>
            <a:ext cx="7836600" cy="25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Helvetica Neue"/>
              <a:buChar char="&gt;"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Helvetica Neue"/>
              <a:buChar char="•"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Helvetica Neue"/>
              <a:buChar char="‣"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Helvetica Neue"/>
              <a:buChar char="๏"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4477940" y="4886325"/>
            <a:ext cx="178500" cy="1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  <p:pic>
        <p:nvPicPr>
          <p:cNvPr id="51" name="Google Shape;51;p6" descr="Logo keepcoding nuevo solo círculo (1)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424493" y="4109057"/>
            <a:ext cx="1921579" cy="1356541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6"/>
          <p:cNvSpPr/>
          <p:nvPr/>
        </p:nvSpPr>
        <p:spPr>
          <a:xfrm>
            <a:off x="1037096" y="4968477"/>
            <a:ext cx="4100400" cy="1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Helvetica Neue"/>
              <a:buNone/>
            </a:pPr>
            <a:r>
              <a:rPr lang="es"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© All rights reserved. </a:t>
            </a:r>
            <a:r>
              <a:rPr lang="es" sz="600" b="0" i="0" u="sng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www.keepcoding.io</a:t>
            </a:r>
            <a:endParaRPr sz="2000" b="0" i="0" u="sng" strike="noStrike" cap="none">
              <a:solidFill>
                <a:schemeClr val="hlink"/>
              </a:solidFill>
              <a:latin typeface="Gill Sans"/>
              <a:ea typeface="Gill Sans"/>
              <a:cs typeface="Gill Sans"/>
              <a:sym typeface="Gill Sans"/>
              <a:hlinkClick r:id="rId3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racias">
  <p:cSld name="Gracia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/>
          <p:nvPr/>
        </p:nvSpPr>
        <p:spPr>
          <a:xfrm>
            <a:off x="371" y="1803797"/>
            <a:ext cx="9129600" cy="11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5400"/>
              <a:buFont typeface="Helvetica Neue"/>
              <a:buNone/>
            </a:pPr>
            <a:r>
              <a:rPr lang="es" sz="54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GRACIAS</a:t>
            </a:r>
            <a:endParaRPr sz="800"/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500"/>
              <a:buFont typeface="Helvetica Neue"/>
              <a:buNone/>
            </a:pPr>
            <a:r>
              <a:rPr lang="es" sz="2500" b="0" i="0" u="sng" strike="noStrike" cap="non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www.keepcoding.io</a:t>
            </a:r>
            <a:endParaRPr sz="800"/>
          </a:p>
        </p:txBody>
      </p:sp>
      <p:sp>
        <p:nvSpPr>
          <p:cNvPr id="55" name="Google Shape;55;p7"/>
          <p:cNvSpPr/>
          <p:nvPr/>
        </p:nvSpPr>
        <p:spPr>
          <a:xfrm>
            <a:off x="-28575" y="4729163"/>
            <a:ext cx="9194100" cy="4215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6" name="Google Shape;56;p7"/>
          <p:cNvSpPr/>
          <p:nvPr/>
        </p:nvSpPr>
        <p:spPr>
          <a:xfrm>
            <a:off x="1037096" y="4968477"/>
            <a:ext cx="4100400" cy="1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Helvetica Neue"/>
              <a:buNone/>
            </a:pPr>
            <a:r>
              <a:rPr lang="es"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© All rights reserved. </a:t>
            </a:r>
            <a:r>
              <a:rPr lang="es" sz="600" b="0" i="0" u="sng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www.keepcoding.io</a:t>
            </a:r>
            <a:endParaRPr sz="2000" b="0" i="0" u="sng" strike="noStrike" cap="none">
              <a:solidFill>
                <a:schemeClr val="hlink"/>
              </a:solidFill>
              <a:latin typeface="Gill Sans"/>
              <a:ea typeface="Gill Sans"/>
              <a:cs typeface="Gill Sans"/>
              <a:sym typeface="Gill Sans"/>
              <a:hlinkClick r:id="rId2"/>
            </a:endParaRPr>
          </a:p>
        </p:txBody>
      </p:sp>
      <p:sp>
        <p:nvSpPr>
          <p:cNvPr id="57" name="Google Shape;57;p7"/>
          <p:cNvSpPr/>
          <p:nvPr/>
        </p:nvSpPr>
        <p:spPr>
          <a:xfrm>
            <a:off x="8626547" y="3408"/>
            <a:ext cx="239400" cy="239400"/>
          </a:xfrm>
          <a:prstGeom prst="rect">
            <a:avLst/>
          </a:prstGeom>
          <a:solidFill>
            <a:srgbClr val="D35400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8" name="Google Shape;58;p7"/>
          <p:cNvSpPr/>
          <p:nvPr/>
        </p:nvSpPr>
        <p:spPr>
          <a:xfrm>
            <a:off x="8902558" y="3408"/>
            <a:ext cx="239400" cy="239400"/>
          </a:xfrm>
          <a:prstGeom prst="rect">
            <a:avLst/>
          </a:prstGeom>
          <a:solidFill>
            <a:srgbClr val="F39C12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4477940" y="4886325"/>
            <a:ext cx="178500" cy="1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  <p:pic>
        <p:nvPicPr>
          <p:cNvPr id="60" name="Google Shape;60;p7" descr="Logo keepcoding nuevo solo círculo (1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24493" y="4109057"/>
            <a:ext cx="1921579" cy="13565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1">
  <p:cSld name="TITLE_1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51425" tIns="51425" rIns="51425" bIns="5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51425" tIns="51425" rIns="51425" bIns="5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28575" tIns="28575" rIns="28575" bIns="2857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hyperlink" Target="http://www.keepcoding.io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935831" y="2171700"/>
            <a:ext cx="328500" cy="328500"/>
          </a:xfrm>
          <a:prstGeom prst="rect">
            <a:avLst/>
          </a:prstGeom>
          <a:solidFill>
            <a:srgbClr val="D35400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-28575" y="4729163"/>
            <a:ext cx="9194100" cy="4215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1037096" y="4968477"/>
            <a:ext cx="4100400" cy="1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Helvetica Neue"/>
              <a:buNone/>
            </a:pPr>
            <a:r>
              <a:rPr lang="es"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© All rights reserved. </a:t>
            </a:r>
            <a:r>
              <a:rPr lang="es" sz="600" b="0" i="0" u="sng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www.keepcoding.io</a:t>
            </a:r>
            <a:endParaRPr sz="2000" b="0" i="0" u="sng" strike="noStrike" cap="none">
              <a:solidFill>
                <a:schemeClr val="hlink"/>
              </a:solidFill>
              <a:latin typeface="Gill Sans"/>
              <a:ea typeface="Gill Sans"/>
              <a:cs typeface="Gill Sans"/>
              <a:sym typeface="Gill Sans"/>
              <a:hlinkClick r:id="rId9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8626547" y="3408"/>
            <a:ext cx="239400" cy="239400"/>
          </a:xfrm>
          <a:prstGeom prst="rect">
            <a:avLst/>
          </a:prstGeom>
          <a:solidFill>
            <a:srgbClr val="D35400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" name="Google Shape;10;p1"/>
          <p:cNvSpPr/>
          <p:nvPr/>
        </p:nvSpPr>
        <p:spPr>
          <a:xfrm>
            <a:off x="8902558" y="3408"/>
            <a:ext cx="239400" cy="239400"/>
          </a:xfrm>
          <a:prstGeom prst="rect">
            <a:avLst/>
          </a:prstGeom>
          <a:solidFill>
            <a:srgbClr val="F39C12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000"/>
              <a:buFont typeface="Helvetica Neue"/>
              <a:buNone/>
            </a:pP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1314450" y="2028825"/>
            <a:ext cx="74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Helvetica Neue"/>
              <a:buNone/>
              <a:defRPr sz="36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1314450" y="2593181"/>
            <a:ext cx="7472400" cy="16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4477940" y="4886325"/>
            <a:ext cx="178500" cy="1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Gill Sans"/>
              <a:buNone/>
              <a:defRPr sz="9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  <p:pic>
        <p:nvPicPr>
          <p:cNvPr id="14" name="Google Shape;14;p1" descr="Logo keepcoding nuevo solo círculo (1)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424493" y="4109057"/>
            <a:ext cx="1921579" cy="135654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docker.com/install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6793" y="3288143"/>
            <a:ext cx="8520600" cy="792600"/>
          </a:xfrm>
        </p:spPr>
        <p:txBody>
          <a:bodyPr/>
          <a:lstStyle/>
          <a:p>
            <a:pPr algn="l"/>
            <a:r>
              <a:rPr lang="es-ES" sz="4000" dirty="0"/>
              <a:t>2. Instalando Docker</a:t>
            </a:r>
          </a:p>
          <a:p>
            <a:pPr algn="l"/>
            <a:endParaRPr lang="es-ES" dirty="0"/>
          </a:p>
          <a:p>
            <a:endParaRPr lang="es-ES" dirty="0"/>
          </a:p>
        </p:txBody>
      </p:sp>
      <p:pic>
        <p:nvPicPr>
          <p:cNvPr id="5" name="Picture 4" descr="Resultado de imagen de docker">
            <a:extLst>
              <a:ext uri="{FF2B5EF4-FFF2-40B4-BE49-F238E27FC236}">
                <a16:creationId xmlns:a16="http://schemas.microsoft.com/office/drawing/2014/main" id="{074551CD-8058-4356-83D4-F977CA234E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497" y="802124"/>
            <a:ext cx="5765006" cy="19580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62988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algn="l"/>
            <a:r>
              <a:rPr lang="es-ES" dirty="0"/>
              <a:t>2. Instalando Docker</a:t>
            </a:r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326445" y="1202367"/>
            <a:ext cx="7360357" cy="33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400" b="1" dirty="0"/>
              <a:t>Docker en los distintos Sistemas Operativos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400" dirty="0"/>
              <a:t>Instalar Docker en Linux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400" dirty="0"/>
              <a:t>Primer contenedor</a:t>
            </a:r>
          </a:p>
        </p:txBody>
      </p:sp>
    </p:spTree>
    <p:extLst>
      <p:ext uri="{BB962C8B-B14F-4D97-AF65-F5344CB8AC3E}">
        <p14:creationId xmlns:p14="http://schemas.microsoft.com/office/powerpoint/2010/main" val="219140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algn="l"/>
            <a:r>
              <a:rPr lang="es-ES" dirty="0"/>
              <a:t>2.1 Docker en los distintos Sistemas Operativos</a:t>
            </a:r>
          </a:p>
          <a:p>
            <a:pPr algn="l"/>
            <a:endParaRPr lang="es-ES" dirty="0"/>
          </a:p>
          <a:p>
            <a:pPr algn="l"/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109609" y="821934"/>
            <a:ext cx="7361059" cy="3716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000" dirty="0"/>
              <a:t>Versiones de Docker</a:t>
            </a:r>
          </a:p>
          <a:p>
            <a:pPr marL="1143000" lvl="1" indent="-457200" algn="l">
              <a:buFont typeface="Courier New" panose="02070309020205020404" pitchFamily="49" charset="0"/>
              <a:buChar char="o"/>
            </a:pPr>
            <a:r>
              <a:rPr lang="es-ES" sz="1800" dirty="0"/>
              <a:t>Docker </a:t>
            </a:r>
            <a:r>
              <a:rPr lang="es-ES" sz="1800" dirty="0" err="1"/>
              <a:t>Community</a:t>
            </a:r>
            <a:r>
              <a:rPr lang="es-ES" sz="1800" dirty="0"/>
              <a:t> </a:t>
            </a:r>
            <a:r>
              <a:rPr lang="es-ES" sz="1800" dirty="0" err="1"/>
              <a:t>Edition</a:t>
            </a:r>
            <a:endParaRPr lang="es-ES" sz="1800" dirty="0"/>
          </a:p>
          <a:p>
            <a:pPr marL="1143000" lvl="1" indent="-457200" algn="l">
              <a:buFont typeface="Courier New" panose="02070309020205020404" pitchFamily="49" charset="0"/>
              <a:buChar char="o"/>
            </a:pPr>
            <a:r>
              <a:rPr lang="es-ES" sz="1800" dirty="0"/>
              <a:t>Docker Enterprise </a:t>
            </a:r>
            <a:r>
              <a:rPr lang="es-ES" sz="1800" dirty="0" err="1"/>
              <a:t>Edition</a:t>
            </a:r>
            <a:endParaRPr lang="es-ES" sz="1800" dirty="0"/>
          </a:p>
          <a:p>
            <a:pPr marL="1143000" lvl="1" indent="-457200" algn="l">
              <a:buFont typeface="Arial" panose="020B0604020202020204" pitchFamily="34" charset="0"/>
              <a:buChar char="•"/>
            </a:pPr>
            <a:endParaRPr lang="es-ES" sz="20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6F9F173-BC8C-4028-9123-D3B6635A2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281" y="2023690"/>
            <a:ext cx="7000545" cy="2431932"/>
          </a:xfrm>
          <a:prstGeom prst="rect">
            <a:avLst/>
          </a:prstGeom>
          <a:ln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826988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algn="l"/>
            <a:r>
              <a:rPr lang="es-ES" dirty="0"/>
              <a:t>2.1 Docker en los distintos Sistemas Operativos</a:t>
            </a:r>
          </a:p>
          <a:p>
            <a:pPr algn="l"/>
            <a:endParaRPr lang="es-ES" dirty="0"/>
          </a:p>
          <a:p>
            <a:pPr algn="l"/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018D311-5B08-44D8-9D9E-65A22DA72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21" y="777736"/>
            <a:ext cx="3679253" cy="3863715"/>
          </a:xfrm>
          <a:prstGeom prst="rect">
            <a:avLst/>
          </a:prstGeom>
          <a:ln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1075743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algn="l"/>
            <a:r>
              <a:rPr lang="es-ES" dirty="0"/>
              <a:t>2. Instalando Docker</a:t>
            </a:r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783643" y="1202367"/>
            <a:ext cx="7000165" cy="33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400" dirty="0"/>
              <a:t>Docker en los distintos Sistemas Operativos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400" b="1" dirty="0"/>
              <a:t>Instalar Docker en Linux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400" dirty="0"/>
              <a:t>Primer contenedor</a:t>
            </a:r>
          </a:p>
        </p:txBody>
      </p:sp>
    </p:spTree>
    <p:extLst>
      <p:ext uri="{BB962C8B-B14F-4D97-AF65-F5344CB8AC3E}">
        <p14:creationId xmlns:p14="http://schemas.microsoft.com/office/powerpoint/2010/main" val="2996003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algn="l"/>
            <a:r>
              <a:rPr lang="es-ES" dirty="0"/>
              <a:t>2.2 Instalar Docker en Linux</a:t>
            </a:r>
          </a:p>
          <a:p>
            <a:pPr algn="l"/>
            <a:endParaRPr lang="es-ES" dirty="0"/>
          </a:p>
          <a:p>
            <a:pPr algn="l"/>
            <a:endParaRPr lang="es-ES" dirty="0"/>
          </a:p>
          <a:p>
            <a:pPr algn="l"/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452282" y="1063634"/>
            <a:ext cx="6912786" cy="3440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Guía de instalación</a:t>
            </a:r>
            <a:endParaRPr lang="es-ES" sz="2000" dirty="0">
              <a:hlinkClick r:id="rId3"/>
            </a:endParaRP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sz="2000" dirty="0">
              <a:hlinkClick r:id="rId3"/>
            </a:endParaRP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000" dirty="0">
                <a:hlinkClick r:id="rId3"/>
              </a:rPr>
              <a:t>https://docs.docker.com/install/</a:t>
            </a:r>
            <a:endParaRPr lang="es-ES" sz="2000" dirty="0"/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662386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algn="l"/>
            <a:r>
              <a:rPr lang="es-ES" dirty="0"/>
              <a:t>2. Instalando Docker</a:t>
            </a:r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783643" y="1202367"/>
            <a:ext cx="7000165" cy="33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400" dirty="0"/>
              <a:t>Docker en los distintos Sistemas Operativos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400" dirty="0"/>
              <a:t>Instalar Docker en Linux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s-ES" sz="2400" b="1" dirty="0"/>
              <a:t>Primer contenedor</a:t>
            </a:r>
          </a:p>
        </p:txBody>
      </p:sp>
    </p:spTree>
    <p:extLst>
      <p:ext uri="{BB962C8B-B14F-4D97-AF65-F5344CB8AC3E}">
        <p14:creationId xmlns:p14="http://schemas.microsoft.com/office/powerpoint/2010/main" val="191753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pPr algn="l"/>
            <a:r>
              <a:rPr lang="es-ES" dirty="0"/>
              <a:t>2.3 Primer Contenedor</a:t>
            </a:r>
          </a:p>
          <a:p>
            <a:pPr algn="l"/>
            <a:endParaRPr lang="es-ES" dirty="0"/>
          </a:p>
          <a:p>
            <a:pPr algn="l"/>
            <a:endParaRPr lang="es-ES" dirty="0"/>
          </a:p>
          <a:p>
            <a:pPr algn="l"/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452282" y="1063634"/>
            <a:ext cx="6912786" cy="3440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Probamos que nuestra instalación funciona con la instrucción</a:t>
            </a:r>
          </a:p>
          <a:p>
            <a:pPr marL="685800" lvl="1" indent="0" algn="l"/>
            <a:r>
              <a:rPr lang="es-ES" sz="2000" dirty="0"/>
              <a:t>	 </a:t>
            </a:r>
            <a:r>
              <a:rPr lang="es-E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s-E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s-E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run </a:t>
            </a:r>
            <a:r>
              <a:rPr lang="es-E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hello-world</a:t>
            </a:r>
            <a:endParaRPr lang="es-E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sz="20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776CCDE-2757-4741-AA58-E62B06441C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202" y="2056270"/>
            <a:ext cx="4737082" cy="26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136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337F5D4-9E01-45DD-B446-AF0845674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09" y="271034"/>
            <a:ext cx="8520600" cy="792600"/>
          </a:xfrm>
        </p:spPr>
        <p:txBody>
          <a:bodyPr/>
          <a:lstStyle/>
          <a:p>
            <a:r>
              <a:rPr lang="es-ES" u="sng" dirty="0"/>
              <a:t>RESUMEN</a:t>
            </a:r>
          </a:p>
          <a:p>
            <a:pPr algn="l"/>
            <a:endParaRPr lang="es-ES" dirty="0"/>
          </a:p>
          <a:p>
            <a:pPr algn="l"/>
            <a:endParaRPr lang="es-ES" dirty="0"/>
          </a:p>
          <a:p>
            <a:pPr algn="l"/>
            <a:endParaRPr lang="es-ES" dirty="0"/>
          </a:p>
          <a:p>
            <a:pPr algn="l"/>
            <a:endParaRPr lang="es-ES" dirty="0"/>
          </a:p>
          <a:p>
            <a:endParaRPr lang="es-ES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944A096-9DEB-4236-8C57-B35FCEBBC704}"/>
              </a:ext>
            </a:extLst>
          </p:cNvPr>
          <p:cNvSpPr txBox="1">
            <a:spLocks/>
          </p:cNvSpPr>
          <p:nvPr/>
        </p:nvSpPr>
        <p:spPr>
          <a:xfrm>
            <a:off x="1452282" y="1063634"/>
            <a:ext cx="6912786" cy="3440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4A4A4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400" dirty="0"/>
              <a:t>Versiones CE y EE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400" dirty="0"/>
              <a:t>Distintos sistemas operativos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400" dirty="0"/>
              <a:t>Instalación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s-ES" sz="2400" dirty="0"/>
              <a:t>Ejecución primer contenedor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846009452"/>
      </p:ext>
    </p:extLst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27749</TotalTime>
  <Words>116</Words>
  <Application>Microsoft Office PowerPoint</Application>
  <PresentationFormat>Presentación en pantalla (16:9)</PresentationFormat>
  <Paragraphs>44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Courier New</vt:lpstr>
      <vt:lpstr>Gill Sans</vt:lpstr>
      <vt:lpstr>Helvetica Neue</vt:lpstr>
      <vt:lpstr>White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Luis Llorente Perales</dc:creator>
  <cp:lastModifiedBy>Jose Luis Llorente Perales</cp:lastModifiedBy>
  <cp:revision>145</cp:revision>
  <dcterms:created xsi:type="dcterms:W3CDTF">2018-08-29T15:22:39Z</dcterms:created>
  <dcterms:modified xsi:type="dcterms:W3CDTF">2018-09-24T08:44:14Z</dcterms:modified>
</cp:coreProperties>
</file>