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30"/>
  </p:notesMasterIdLst>
  <p:sldIdLst>
    <p:sldId id="372" r:id="rId2"/>
    <p:sldId id="473" r:id="rId3"/>
    <p:sldId id="470" r:id="rId4"/>
    <p:sldId id="471" r:id="rId5"/>
    <p:sldId id="472" r:id="rId6"/>
    <p:sldId id="362" r:id="rId7"/>
    <p:sldId id="337" r:id="rId8"/>
    <p:sldId id="332" r:id="rId9"/>
    <p:sldId id="474" r:id="rId10"/>
    <p:sldId id="475" r:id="rId11"/>
    <p:sldId id="476" r:id="rId12"/>
    <p:sldId id="477" r:id="rId13"/>
    <p:sldId id="405" r:id="rId14"/>
    <p:sldId id="375" r:id="rId15"/>
    <p:sldId id="369" r:id="rId16"/>
    <p:sldId id="406" r:id="rId17"/>
    <p:sldId id="410" r:id="rId18"/>
    <p:sldId id="480" r:id="rId19"/>
    <p:sldId id="380" r:id="rId20"/>
    <p:sldId id="378" r:id="rId21"/>
    <p:sldId id="377" r:id="rId22"/>
    <p:sldId id="398" r:id="rId23"/>
    <p:sldId id="491" r:id="rId24"/>
    <p:sldId id="486" r:id="rId25"/>
    <p:sldId id="487" r:id="rId26"/>
    <p:sldId id="483" r:id="rId27"/>
    <p:sldId id="482" r:id="rId28"/>
    <p:sldId id="425" r:id="rId29"/>
    <p:sldId id="395" r:id="rId30"/>
    <p:sldId id="485" r:id="rId31"/>
    <p:sldId id="488" r:id="rId32"/>
    <p:sldId id="512" r:id="rId33"/>
    <p:sldId id="490" r:id="rId34"/>
    <p:sldId id="489" r:id="rId35"/>
    <p:sldId id="417" r:id="rId36"/>
    <p:sldId id="492" r:id="rId37"/>
    <p:sldId id="291" r:id="rId38"/>
    <p:sldId id="506" r:id="rId39"/>
    <p:sldId id="507" r:id="rId40"/>
    <p:sldId id="293" r:id="rId41"/>
    <p:sldId id="400" r:id="rId42"/>
    <p:sldId id="292" r:id="rId43"/>
    <p:sldId id="494" r:id="rId44"/>
    <p:sldId id="290" r:id="rId45"/>
    <p:sldId id="270" r:id="rId46"/>
    <p:sldId id="278" r:id="rId47"/>
    <p:sldId id="498" r:id="rId48"/>
    <p:sldId id="496" r:id="rId49"/>
    <p:sldId id="497" r:id="rId50"/>
    <p:sldId id="268" r:id="rId51"/>
    <p:sldId id="495" r:id="rId52"/>
    <p:sldId id="500" r:id="rId53"/>
    <p:sldId id="391" r:id="rId54"/>
    <p:sldId id="499" r:id="rId55"/>
    <p:sldId id="264" r:id="rId56"/>
    <p:sldId id="283" r:id="rId57"/>
    <p:sldId id="327" r:id="rId58"/>
    <p:sldId id="275" r:id="rId59"/>
    <p:sldId id="263" r:id="rId60"/>
    <p:sldId id="331" r:id="rId61"/>
    <p:sldId id="419" r:id="rId62"/>
    <p:sldId id="484" r:id="rId63"/>
    <p:sldId id="260" r:id="rId64"/>
    <p:sldId id="261" r:id="rId65"/>
    <p:sldId id="265" r:id="rId66"/>
    <p:sldId id="266" r:id="rId67"/>
    <p:sldId id="510" r:id="rId68"/>
    <p:sldId id="274" r:id="rId69"/>
    <p:sldId id="374" r:id="rId70"/>
    <p:sldId id="392" r:id="rId71"/>
    <p:sldId id="393" r:id="rId72"/>
    <p:sldId id="394" r:id="rId73"/>
    <p:sldId id="269" r:id="rId74"/>
    <p:sldId id="379" r:id="rId75"/>
    <p:sldId id="381" r:id="rId76"/>
    <p:sldId id="396" r:id="rId77"/>
    <p:sldId id="397" r:id="rId78"/>
    <p:sldId id="399" r:id="rId79"/>
    <p:sldId id="294" r:id="rId80"/>
    <p:sldId id="382" r:id="rId81"/>
    <p:sldId id="383" r:id="rId82"/>
    <p:sldId id="384" r:id="rId83"/>
    <p:sldId id="385" r:id="rId84"/>
    <p:sldId id="386" r:id="rId85"/>
    <p:sldId id="387" r:id="rId86"/>
    <p:sldId id="388" r:id="rId87"/>
    <p:sldId id="414" r:id="rId88"/>
    <p:sldId id="418" r:id="rId89"/>
    <p:sldId id="389" r:id="rId90"/>
    <p:sldId id="390" r:id="rId91"/>
    <p:sldId id="403" r:id="rId92"/>
    <p:sldId id="404" r:id="rId93"/>
    <p:sldId id="409" r:id="rId94"/>
    <p:sldId id="412" r:id="rId95"/>
    <p:sldId id="407" r:id="rId96"/>
    <p:sldId id="422" r:id="rId97"/>
    <p:sldId id="415" r:id="rId98"/>
    <p:sldId id="421" r:id="rId99"/>
    <p:sldId id="420" r:id="rId100"/>
    <p:sldId id="416" r:id="rId101"/>
    <p:sldId id="427" r:id="rId102"/>
    <p:sldId id="285" r:id="rId103"/>
    <p:sldId id="438" r:id="rId104"/>
    <p:sldId id="288" r:id="rId105"/>
    <p:sldId id="309" r:id="rId106"/>
    <p:sldId id="308" r:id="rId107"/>
    <p:sldId id="295" r:id="rId108"/>
    <p:sldId id="348" r:id="rId109"/>
    <p:sldId id="299" r:id="rId110"/>
    <p:sldId id="342" r:id="rId111"/>
    <p:sldId id="368" r:id="rId112"/>
    <p:sldId id="370" r:id="rId113"/>
    <p:sldId id="339" r:id="rId114"/>
    <p:sldId id="373" r:id="rId115"/>
    <p:sldId id="366" r:id="rId116"/>
    <p:sldId id="256" r:id="rId117"/>
    <p:sldId id="257" r:id="rId118"/>
    <p:sldId id="279" r:id="rId119"/>
    <p:sldId id="282" r:id="rId120"/>
    <p:sldId id="267" r:id="rId121"/>
    <p:sldId id="258" r:id="rId122"/>
    <p:sldId id="259" r:id="rId123"/>
    <p:sldId id="277" r:id="rId124"/>
    <p:sldId id="320" r:id="rId125"/>
    <p:sldId id="424" r:id="rId126"/>
    <p:sldId id="287" r:id="rId127"/>
    <p:sldId id="508" r:id="rId128"/>
    <p:sldId id="509" r:id="rId12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9556" autoAdjust="0"/>
  </p:normalViewPr>
  <p:slideViewPr>
    <p:cSldViewPr>
      <p:cViewPr varScale="1">
        <p:scale>
          <a:sx n="104" d="100"/>
          <a:sy n="104" d="100"/>
        </p:scale>
        <p:origin x="19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96FD41-C8F6-479B-4037-DFF366C252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4CAB8-217A-C896-A1A4-D643ACF883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21C3F0-CE33-B04B-AB87-2BBBBE746481}" type="datetimeFigureOut">
              <a:rPr lang="en-GB"/>
              <a:pPr>
                <a:defRPr/>
              </a:pPr>
              <a:t>10/02/2026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41E9FF6-5BE6-D511-7908-48657FBD2D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684492-D5D0-8666-BC68-50A40213D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49F0C-029B-83CE-316A-C230A66432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B38DA-3613-E04A-31EC-BEF3CA7C4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D64F2D-A249-F44B-9448-6FE7AA5D4FB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585B1CAE-AD78-D165-8BDC-BC8CA07441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89168F38-6A11-0C03-A0A6-8663DE1DC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Delaroche</a:t>
            </a: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0BE6AC21-B966-ECAC-6C93-BB1AF6B1F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53290E1-A6F8-D345-A3D5-8A5CC43753F1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1DC9E64F-31C0-1B12-B844-181EB2D6A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8AE036F8-971B-9BC6-FC27-41F74EF0E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Vincenso Foppa the young Cicero reading c 1464 fresco</a:t>
            </a: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5C939CF8-534E-F292-1A43-D7E9B0C2AE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31406-F5FA-D441-BD71-4E167E3E3DCD}" type="slidenum">
              <a:rPr lang="en-GB" altLang="en-US" smtClean="0"/>
              <a:pPr/>
              <a:t>46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2AC2A69F-ADF5-BEF9-5818-B56F1FE75F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48C846C3-C3B3-2655-6C49-5E8440EB6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Crivelli St Roch</a:t>
            </a: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8DAE9F92-E499-8000-C4EE-D7C9F2AA37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993C42-ED70-E047-91D6-30B957B9D42A}" type="slidenum">
              <a:rPr lang="en-GB" altLang="en-US" smtClean="0"/>
              <a:pPr/>
              <a:t>47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167C7255-6F54-800B-679C-67B0C4F3E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2AFF862C-B31D-FF2B-B052-83B7EBD0D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Rock crystal  enamel</a:t>
            </a: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0C56E01D-7199-A0E4-4A01-E6BCCA9DF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8130E6-A49D-0D4A-A508-8F6165A493EA}" type="slidenum">
              <a:rPr lang="en-GB" altLang="en-US" smtClean="0"/>
              <a:pPr/>
              <a:t>48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FDC18E22-000A-F40F-83F9-4F844F882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63AB9D02-9072-7572-C422-E1937B310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Adam Dircjsz boxwood 1500-30</a:t>
            </a: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F58C13C4-ED48-0DFE-338B-A1EB1961B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6CE823-B1D4-104C-A859-2969A29871C3}" type="slidenum">
              <a:rPr lang="en-GB" altLang="en-US" smtClean="0"/>
              <a:pPr/>
              <a:t>50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33352B74-B315-000B-AEFA-C96EB17B4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C8180A4A-E031-F8E6-2943-4B144DD38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1830-50 cup and cover</a:t>
            </a: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3AF46B82-AA95-B6A7-D897-3F83610B4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E6FF94-CBC2-F34B-A609-CD9C97EF8A19}" type="slidenum">
              <a:rPr lang="en-GB" altLang="en-US" smtClean="0"/>
              <a:pPr/>
              <a:t>51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F1448527-3BF0-340A-C743-6935282725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DFD8D6AE-5653-0988-7779-037A2235A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16</a:t>
            </a:r>
            <a:r>
              <a:rPr lang="en-GB" altLang="en-US" baseline="30000"/>
              <a:t>th</a:t>
            </a:r>
            <a:r>
              <a:rPr lang="en-GB" altLang="en-US"/>
              <a:t> c and 19th</a:t>
            </a: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8EAA8088-645E-2C86-F17B-95B878936C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E9DB2A-AE53-9D43-8AC2-D8CC5ACA81F6}" type="slidenum">
              <a:rPr lang="en-GB" altLang="en-US" smtClean="0"/>
              <a:pPr/>
              <a:t>53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8CB5F309-3FFE-D3ED-EA4E-13CDA7CFF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C42839CA-BC56-3BF1-C156-F44BE413E5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Fake 19</a:t>
            </a:r>
            <a:r>
              <a:rPr lang="en-GB" altLang="en-US" baseline="30000"/>
              <a:t>th</a:t>
            </a:r>
            <a:r>
              <a:rPr lang="en-GB" altLang="en-US"/>
              <a:t> C</a:t>
            </a: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B7A48B5C-E980-264F-AC77-9DFC8888E6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C86BF9-3CD1-654E-A5FE-0D9518D60E4E}" type="slidenum">
              <a:rPr lang="en-GB" altLang="en-US" smtClean="0"/>
              <a:pPr/>
              <a:t>54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22B196D3-A49E-2599-3E55-904C788840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7BA16267-0937-F27D-AE24-A80D72B01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Alborello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3F55F4A4-7288-8C4E-5A45-83EEF58C4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43C7F9-F2B5-7042-96F4-AA5C85F26A61}" type="slidenum">
              <a:rPr lang="en-GB" altLang="en-US" smtClean="0"/>
              <a:pPr/>
              <a:t>57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41611728-197E-715F-51B3-CEF4A0C781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FD516A04-512C-DEF0-76C9-AAB549283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Iznik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46BA082F-C886-8649-3B56-CB998C888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C7A5F8-5BEF-DD45-B870-BEA904C0A8E5}" type="slidenum">
              <a:rPr lang="en-GB" altLang="en-US" smtClean="0"/>
              <a:pPr/>
              <a:t>58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D20A8510-1BE6-2338-889A-DD4B992909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2B628948-FEFA-C6A0-39FF-416265597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Bernard Palissy</a:t>
            </a: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638E65DC-C233-DEB2-AE02-05EF5046C9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9EB5C2-3140-1C43-ACB5-598FA9AB918C}" type="slidenum">
              <a:rPr lang="en-GB" altLang="en-US" smtClean="0"/>
              <a:pPr/>
              <a:t>59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E28D3C5-B009-7874-2BEC-156E5DE09F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82E5BA84-C861-816A-D2D6-BC44260A6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Domenique Papety. Temptation of St Hilarion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B6681D58-CC21-1EB1-74EF-E3B43C0AB1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E58559-4D22-8B47-9D70-1CE22FC64480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8C1EEF3C-5320-B033-1E4B-939910B3F2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F56668C4-CCEB-1F5F-CDF6-507E759D1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Cloisonne 1855 summer Palace incense burners</a:t>
            </a: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835559AE-9F9F-7EC2-A829-22DD2E63B8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CC0FF3-6E3D-AF45-9E4D-54D47FCC1602}" type="slidenum">
              <a:rPr lang="en-GB" altLang="en-US" smtClean="0"/>
              <a:pPr/>
              <a:t>60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6D6A706C-73A8-664E-A171-314FEFB221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673AB840-4EFF-3C60-FD7B-6B6464EC4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Maiolica. </a:t>
            </a: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FDA43FC7-A5DE-F13B-1D0B-BDF2CA037C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E2E5E8-6005-7149-88E4-B10A631CCE61}" type="slidenum">
              <a:rPr lang="en-GB" altLang="en-US" smtClean="0"/>
              <a:pPr/>
              <a:t>63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D9EAEB47-9B0D-1562-D841-8ADD60E7D2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C625EEF8-3976-F7E1-E9B7-06AE10F64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Lustre. Metal oxides</a:t>
            </a: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A9EC4558-EE28-45B5-E1FA-B8AF2142C3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1C0E44-B034-1845-A322-15411B1ABCBB}" type="slidenum">
              <a:rPr lang="en-GB" altLang="en-US" smtClean="0"/>
              <a:pPr/>
              <a:t>64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F4834B3-D829-985F-BC8D-5776EB422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2DB4377F-E6CA-A613-C07A-F635F8817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Istoriato</a:t>
            </a: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06850F17-D8C5-794D-7378-30E74FD4E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4D357F-E8AF-2E45-BDA9-0B95F5452A91}" type="slidenum">
              <a:rPr lang="en-GB" altLang="en-US" smtClean="0"/>
              <a:pPr/>
              <a:t>65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EF113A81-07D2-29FD-394C-11A984C39A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EDC08A3E-F7A8-47C5-8286-521DC83A2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Cosimo de Medici and Lorenzo the Magnificent</a:t>
            </a:r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39D7FBC5-41E3-C4FD-83C2-55E278B56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55E4A2-5F71-4C4F-90EE-A212F5B43BFD}" type="slidenum">
              <a:rPr lang="en-GB" altLang="en-US" smtClean="0"/>
              <a:pPr/>
              <a:t>67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5456751D-3271-F306-5ED2-C424F7583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5B616690-324B-5367-9608-7FB0E98A0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Fait par caffieri</a:t>
            </a:r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BF93D202-FE5E-7DB2-B62A-0FCC567F6C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CFC680-E953-FB44-91C5-6B41F3698B0C}" type="slidenum">
              <a:rPr lang="en-GB" altLang="en-US" smtClean="0"/>
              <a:pPr/>
              <a:t>109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80D9930-FC29-2988-096C-DDA1E99915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4EB3D100-8E51-47E6-F480-54AE99086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Wolfgang Ratjen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26DAF0CF-630D-D706-4447-48912FDDA2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1D7E9C-B771-FB46-A7BD-7B5417A1F21B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5A6B3EC-2F91-28CE-3036-AE9A15D59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42FCE9B0-C84E-6FC7-619C-E29373793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Romney 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62B53868-1FD6-B43D-A108-D4B5872164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700B52-E1D9-B046-A721-E48AEEA6EEF2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EFD4252-9419-592C-9018-95F65D1ED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1108818-84F6-C2BF-F19E-CAAAFEA3F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Jean Baptiste Greuze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6F5FA36-5240-87AA-9269-79B5F9997E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127AEE-D1A4-D041-8BB2-C435031BF543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85434A76-0FD1-07D6-27C6-7A6AA8F20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35BAB9D3-810B-D262-026E-54A3E42F5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Jean henri Riesener. Study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DB813EAF-EB72-9752-5AD0-8A702B1976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EF623A-27D7-E94A-8D8F-A9E05BDD5369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F0A546F7-E057-749F-062A-43BA0E40BC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4D74D90A-DDC6-953F-A683-FD8E45DD0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 A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0876D72F-9F4F-DBC1-3F8B-DEA555F20E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E59E87-8159-2A42-BD33-45B2154E366A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B33F5C9F-28E4-FEB8-8DAA-0A8DDD2250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8BF240D-7F39-BF02-7F44-D44358E44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Bureau du Compte d’Orsay (Stanislav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38F334CB-F2CB-4FB3-6921-623F350198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422356-CC85-1E43-BD3B-4B1C073EB3EA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6AAF2E5A-B20F-5B22-2BAC-06D0F8608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4DFBAA8A-6100-1243-E09D-34B1784AE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Gaudreaus 1739 andtoine Robert</a:t>
            </a: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ECA67D37-C1C0-7E8E-9FA1-067E3C6FF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14E1C1-F4C4-B943-96A9-52CB43B4395B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9DE653-60B7-1D3E-70AB-CC3FC779E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69D720-7CE0-A1FD-F174-6F171E2D3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E90DBC-B6BD-193D-B329-6465BC5B04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41ACB-9096-9447-9151-80E0CF7B1FF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5540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56105-070C-534B-B58A-FE585BF51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075DB0-3AC6-C4BA-A69B-45C931EAC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6FB93A-B334-E24F-EA37-19C7870FD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A3C66-E0FA-0744-8887-8738C11FF1C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6174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FDAC11-3856-54AA-184F-71D052B3D9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EAF1B7-EADA-E03A-C876-103AA44E91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3A7BAE-33D6-743C-AA3D-E29D6F862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5F3A4-9D4B-A24F-8D3A-83F75E9D8AD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832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0E46F4-E103-EB79-0542-961187AAAF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81BD17-0EA4-B4F8-B04A-8F5A4C87D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320F3E-9436-7464-E1B2-E5C52C603A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7F806-B80F-C546-97E3-962BA777A3D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1745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7A0474-B077-2F0E-4763-93F5C2F35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7012D6-5AD9-74AB-42CB-861450F5D4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AA851D-8843-B54B-AE3B-E3087DCDE6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3482-4283-EA4F-AE40-A10B054395F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4381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C65D19-B2B5-E199-2FA5-22E562AC9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478BD-D478-79CB-3308-579783B797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0AADC3-8C14-ECEE-AE46-9D60C9AC63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4F743-21E1-9243-9730-5C14305583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2712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1CE8BA-674F-0A2F-1390-830386AA0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8CC8A37-2AEC-3317-8F0E-9427D4974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FAB55C-96C9-BAB6-6EAC-17A3D9595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842D8-42E6-F442-8330-1E55A9C3EC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5469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639BE3-AF26-2505-5400-6325C33D85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4C97FE-9102-FC89-9256-E2ADFE073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BEA96D-CC8A-15E5-11BC-922906F8E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AED91-21DD-3C4A-A57C-2DD649DEEC6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214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B4CA28-11CE-DEF8-7034-E30ABEB26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13EDAF-4F74-2395-17A1-78E4C0A420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BBF419-E8F7-59E1-274B-49868FFD5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4D001-F832-4548-A79B-3E91D86C18B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5623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D08D9-91AF-0E07-AA92-336D145CB2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B7B424-A101-B0B4-567C-527F098145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0FFBED-F507-B6DA-228A-09B5F0427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9F1B4-0051-FC4B-A75D-548388AFBDC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043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31F022-A9C0-C82C-1145-C44EDFCDD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E19F0-9AC1-D2B2-8C30-F90D17B99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55D55-C75E-5F07-A379-29DF47BFA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A952B-AF34-F046-9A27-C3A6D060EE7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672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5E62C0-6340-14D0-4B40-1E7BFBCE1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F56E80B-F6CD-0F5E-E2CD-D2104B8F8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9BC940-9235-01F6-2E21-E819E3292AB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047AFF0-E42D-0757-6676-22F7A3BE07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EAD78FB-6E0B-59D1-283C-CA43BCD6F2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B45267F-37B8-6149-92AD-05DCB6E0FF8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68CA1D5-B83F-E0BE-48C5-210E58166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58A4A9D-84E8-FE28-1F7E-AD90BFB28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052513"/>
            <a:ext cx="39814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>
            <a:extLst>
              <a:ext uri="{FF2B5EF4-FFF2-40B4-BE49-F238E27FC236}">
                <a16:creationId xmlns:a16="http://schemas.microsoft.com/office/drawing/2014/main" id="{918614FC-AD42-6510-549C-B9C0419F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88778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8B04F5E5-4E16-37FF-851A-B74F1A3D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8"/>
            <a:ext cx="8755063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992B7EA0-E4EA-F782-6347-F7391017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6FA29A91-C356-1B63-5998-07D2BE7A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34E41355-D51A-A098-9F9A-0E611162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6A3BA5C2-0DAB-C25C-EF23-DEDFDC58E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EEA0EF20-CB91-6972-3F5F-623EC53A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6DDFD637-74EB-80CC-0B89-B9A3028C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28638"/>
            <a:ext cx="47625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0AF6D9B0-6F37-BA07-E36F-696C08E4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1600"/>
            <a:ext cx="6697663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A435B426-C99C-A2AC-818A-40E010A6B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20601" r="13112" b="40550"/>
          <a:stretch>
            <a:fillRect/>
          </a:stretch>
        </p:blipFill>
        <p:spPr bwMode="auto">
          <a:xfrm>
            <a:off x="-3708400" y="-2001838"/>
            <a:ext cx="13609638" cy="885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71A6E16-89CD-5700-4689-D70250010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620713"/>
            <a:ext cx="825182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6F27D778-1BEE-08ED-E529-7F4ED247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>
            <a:extLst>
              <a:ext uri="{FF2B5EF4-FFF2-40B4-BE49-F238E27FC236}">
                <a16:creationId xmlns:a16="http://schemas.microsoft.com/office/drawing/2014/main" id="{E3F9892B-2A4A-3074-AD15-AB7B7E99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>
            <a:extLst>
              <a:ext uri="{FF2B5EF4-FFF2-40B4-BE49-F238E27FC236}">
                <a16:creationId xmlns:a16="http://schemas.microsoft.com/office/drawing/2014/main" id="{20F637AD-47C2-E057-3D1A-DB9A130F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90638"/>
            <a:ext cx="547211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8620103A-15BF-7BF5-9157-1A670FDE6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8FE5FA3A-F631-B300-EC0D-11ED8535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FF4A8EB8-D71A-F518-97AB-EA8510F8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28A4A1A4-E8FC-3A55-8D32-CE2473418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>
            <a:extLst>
              <a:ext uri="{FF2B5EF4-FFF2-40B4-BE49-F238E27FC236}">
                <a16:creationId xmlns:a16="http://schemas.microsoft.com/office/drawing/2014/main" id="{2C60A25F-53EA-CC18-2F55-67239406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-484188"/>
            <a:ext cx="4903787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96CEF7A1-DFC5-81DA-84DF-8415DD69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88D5FDA-5D67-DA56-AA8A-798ACD43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09575"/>
            <a:ext cx="47625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B2B1D1E9-BAE0-2F4D-8761-DFCE30A0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DEE7A797-F04A-DDA4-3F0B-85ADA0C2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40DC8614-46CC-C037-8DF3-6A5670091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45E01C37-D25F-10EE-FB51-EE1859EE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4E6FE7AB-9DF7-CB92-6DA6-4F96CEBD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>
            <a:extLst>
              <a:ext uri="{FF2B5EF4-FFF2-40B4-BE49-F238E27FC236}">
                <a16:creationId xmlns:a16="http://schemas.microsoft.com/office/drawing/2014/main" id="{190C503D-D9F0-CCAF-7485-2B860181A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61975"/>
            <a:ext cx="47625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F0EFC954-77BC-CDDF-3F04-016BD679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A close-up of a desk&#10;&#10;AI-generated content may be incorrect.">
            <a:extLst>
              <a:ext uri="{FF2B5EF4-FFF2-40B4-BE49-F238E27FC236}">
                <a16:creationId xmlns:a16="http://schemas.microsoft.com/office/drawing/2014/main" id="{EAFB5F1D-7EE4-978C-9BCF-CE368117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A wood carving of a globe and books&#10;&#10;AI-generated content may be incorrect.">
            <a:extLst>
              <a:ext uri="{FF2B5EF4-FFF2-40B4-BE49-F238E27FC236}">
                <a16:creationId xmlns:a16="http://schemas.microsoft.com/office/drawing/2014/main" id="{696528A3-C9A7-4B84-3342-7982D36F3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555625"/>
            <a:ext cx="84455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62F3A02-C067-8FE4-4001-DBA1862C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38163"/>
            <a:ext cx="47625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3C55420-F174-D5DC-46BF-684EE0215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92150"/>
            <a:ext cx="4548188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D7CE2871-7DE9-C073-7090-D6715EEB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36613"/>
            <a:ext cx="438150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F87DB0E-28ED-A220-C144-ECFB5F0B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12199" b="33202"/>
          <a:stretch>
            <a:fillRect/>
          </a:stretch>
        </p:blipFill>
        <p:spPr bwMode="auto">
          <a:xfrm>
            <a:off x="0" y="-242888"/>
            <a:ext cx="7129463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scan0062">
            <a:extLst>
              <a:ext uri="{FF2B5EF4-FFF2-40B4-BE49-F238E27FC236}">
                <a16:creationId xmlns:a16="http://schemas.microsoft.com/office/drawing/2014/main" id="{C1778042-AFA2-8A06-1A77-EA2C28BB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r="853" b="1646"/>
          <a:stretch>
            <a:fillRect/>
          </a:stretch>
        </p:blipFill>
        <p:spPr bwMode="auto">
          <a:xfrm>
            <a:off x="2987675" y="2852738"/>
            <a:ext cx="5472113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A56F04A-0AB8-B46C-1230-0A4A02D2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F401E0CF-6051-95A9-7A07-DE71B33C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814388"/>
            <a:ext cx="29654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D6302DC4-6D04-B5BA-5E7E-17BDEE2B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71450"/>
            <a:ext cx="4435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56EE29B6-0DE0-566C-1953-A7EB98E3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549275"/>
            <a:ext cx="388937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3658EB75-5AC0-1A9B-465C-C5029D85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600075"/>
            <a:ext cx="47625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8AAE488-71C1-E8A8-4619-0967CFD9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90638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5E319EF2-6626-06BB-E89F-C824D7D3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9909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4E2E9C6-B438-BA62-56F7-2D5F10CD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38150"/>
            <a:ext cx="47625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72B5B95E-C6F2-2BE0-7033-15D4F95C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0713"/>
            <a:ext cx="5926138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5C8FD193-5E48-91A8-3107-D0AC07FC7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>
            <a:extLst>
              <a:ext uri="{FF2B5EF4-FFF2-40B4-BE49-F238E27FC236}">
                <a16:creationId xmlns:a16="http://schemas.microsoft.com/office/drawing/2014/main" id="{4A1F636B-5DA1-6A3D-93E2-1CE7DDBE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916113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AA2D7C4-C69A-F46F-064B-0CFD581F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8" b="11807"/>
          <a:stretch>
            <a:fillRect/>
          </a:stretch>
        </p:blipFill>
        <p:spPr bwMode="auto">
          <a:xfrm>
            <a:off x="1619250" y="188913"/>
            <a:ext cx="633730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F857F26-18E6-A91E-B62A-F6DC1BC1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41ECB81-FF57-108D-8659-6BD8EA7D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9588"/>
            <a:ext cx="712787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3F39CA6-1964-AC87-E461-B09998DA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66700"/>
            <a:ext cx="4762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9B9C9FBE-4E8F-AE5F-9A1E-2C5092A1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57188"/>
            <a:ext cx="47625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4E56AE25-AD0A-0310-E5D5-9744D1DCE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76800C2D-3727-87B2-ECBF-88C14F79F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C1D7DA7A-7736-7384-BFDE-442132C5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0163"/>
            <a:ext cx="91313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 painting of a person and person in a cave&#10;&#10;AI-generated content may be incorrect.">
            <a:extLst>
              <a:ext uri="{FF2B5EF4-FFF2-40B4-BE49-F238E27FC236}">
                <a16:creationId xmlns:a16="http://schemas.microsoft.com/office/drawing/2014/main" id="{49337A80-B749-17F7-B9D7-E6D7B24E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6400"/>
            <a:ext cx="76327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24A07F82-C1AE-2DC8-B934-DC6E1D4B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"/>
            <a:ext cx="914400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4C743F8-8296-91AF-2996-10EC21FD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347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906E743B-C84A-DB06-ED29-26028BFE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3509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" descr="A painting in a gold frame&#10;&#10;AI-generated content may be incorrect.">
            <a:extLst>
              <a:ext uri="{FF2B5EF4-FFF2-40B4-BE49-F238E27FC236}">
                <a16:creationId xmlns:a16="http://schemas.microsoft.com/office/drawing/2014/main" id="{8F25EB46-C430-6D7D-758C-102589CF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1916113"/>
            <a:ext cx="1830387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 painting of a person and person&#10;&#10;AI-generated content may be incorrect.">
            <a:extLst>
              <a:ext uri="{FF2B5EF4-FFF2-40B4-BE49-F238E27FC236}">
                <a16:creationId xmlns:a16="http://schemas.microsoft.com/office/drawing/2014/main" id="{60B36545-0507-F9AE-E8F0-287BA346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BC8B3672-77FC-B2DC-B412-302828FC4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92150"/>
            <a:ext cx="822007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2CB373D-FF7F-B717-A328-7A655EBC4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47625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>
            <a:extLst>
              <a:ext uri="{FF2B5EF4-FFF2-40B4-BE49-F238E27FC236}">
                <a16:creationId xmlns:a16="http://schemas.microsoft.com/office/drawing/2014/main" id="{F2F9DBCC-F439-7C75-DDCB-FE3421EC2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6688"/>
            <a:ext cx="47625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29F9F308-76F2-EB76-EF81-DC67D245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t="30952" r="19760" b="35713"/>
          <a:stretch>
            <a:fillRect/>
          </a:stretch>
        </p:blipFill>
        <p:spPr bwMode="auto">
          <a:xfrm>
            <a:off x="539750" y="0"/>
            <a:ext cx="8424863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7E30F2B2-F16B-DFB4-7B8E-9AD4ED97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68958" r="16096" b="14217"/>
          <a:stretch>
            <a:fillRect/>
          </a:stretch>
        </p:blipFill>
        <p:spPr bwMode="auto">
          <a:xfrm>
            <a:off x="1619250" y="692150"/>
            <a:ext cx="705643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>
            <a:extLst>
              <a:ext uri="{FF2B5EF4-FFF2-40B4-BE49-F238E27FC236}">
                <a16:creationId xmlns:a16="http://schemas.microsoft.com/office/drawing/2014/main" id="{6BF98CDE-2A6E-5CD5-6A18-34645DD77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t="67657" r="15329" b="12476"/>
          <a:stretch>
            <a:fillRect/>
          </a:stretch>
        </p:blipFill>
        <p:spPr bwMode="auto">
          <a:xfrm>
            <a:off x="1835150" y="3573463"/>
            <a:ext cx="69230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7AC32931-4D40-5CF1-36B6-AF73B98B9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577850"/>
            <a:ext cx="929005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 close up of a dresser&#10;&#10;AI-generated content may be incorrect.">
            <a:extLst>
              <a:ext uri="{FF2B5EF4-FFF2-40B4-BE49-F238E27FC236}">
                <a16:creationId xmlns:a16="http://schemas.microsoft.com/office/drawing/2014/main" id="{B20C3C94-2298-B8E5-D533-93113398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1035050"/>
            <a:ext cx="6119813" cy="81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 close-up of a gold design&#10;&#10;AI-generated content may be incorrect.">
            <a:extLst>
              <a:ext uri="{FF2B5EF4-FFF2-40B4-BE49-F238E27FC236}">
                <a16:creationId xmlns:a16="http://schemas.microsoft.com/office/drawing/2014/main" id="{C8AF8994-1024-23AE-5896-BF41B7BC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-465138"/>
            <a:ext cx="5472113" cy="729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29E442D-9188-2E46-7D56-458E3B3F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76250"/>
            <a:ext cx="4762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F57FC9C5-A072-2AD0-486E-FAD0EE38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0EDCB39B-11E9-BC6B-2898-1E1F56EF2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3E0295D9-448D-9D20-0BF7-F3DEA3BF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9F88EC03-8296-AAE0-4CDD-53FFCF258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6B59E1F3-3BCE-62EB-0C1B-510DB406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82489BC2-5996-F035-0B34-1B915137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6647F4DA-03C6-9731-63B0-7C6459056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466137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221B8690-D899-79C1-A82F-945A3DFE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72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>
            <a:extLst>
              <a:ext uri="{FF2B5EF4-FFF2-40B4-BE49-F238E27FC236}">
                <a16:creationId xmlns:a16="http://schemas.microsoft.com/office/drawing/2014/main" id="{F0917B6B-482E-29E5-66CA-8F83432C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41438"/>
            <a:ext cx="362108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6FA531F2-D135-13D3-7484-5117C19B6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00013"/>
            <a:ext cx="469741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>
            <a:extLst>
              <a:ext uri="{FF2B5EF4-FFF2-40B4-BE49-F238E27FC236}">
                <a16:creationId xmlns:a16="http://schemas.microsoft.com/office/drawing/2014/main" id="{BC33BF42-FD27-8BC9-884D-92643C66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3" t="12451" r="13089" b="12451"/>
          <a:stretch>
            <a:fillRect/>
          </a:stretch>
        </p:blipFill>
        <p:spPr bwMode="auto">
          <a:xfrm>
            <a:off x="5219700" y="1169988"/>
            <a:ext cx="352901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7231637C-4550-7C3C-2575-F9AF7DE3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88913"/>
            <a:ext cx="503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>
            <a:extLst>
              <a:ext uri="{FF2B5EF4-FFF2-40B4-BE49-F238E27FC236}">
                <a16:creationId xmlns:a16="http://schemas.microsoft.com/office/drawing/2014/main" id="{C4E86146-C5AA-8876-3502-E54057A0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7" t="37775" r="21342" b="37025"/>
          <a:stretch>
            <a:fillRect/>
          </a:stretch>
        </p:blipFill>
        <p:spPr bwMode="auto">
          <a:xfrm>
            <a:off x="5499100" y="157163"/>
            <a:ext cx="36449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C79C43D-FD0D-3E6D-2069-5E0BFCED6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80988"/>
            <a:ext cx="47625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89D82DBF-1218-D6DD-536A-D7D44373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BD464152-026B-A69D-AA9C-D6C1BF8F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90525"/>
            <a:ext cx="47625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472205CD-CDAD-1826-45E3-13386DE81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7625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>
            <a:extLst>
              <a:ext uri="{FF2B5EF4-FFF2-40B4-BE49-F238E27FC236}">
                <a16:creationId xmlns:a16="http://schemas.microsoft.com/office/drawing/2014/main" id="{99C49BA7-6AE4-DE4E-8A81-EF243E6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61950"/>
            <a:ext cx="397033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649B02AB-E3B4-43BB-44E6-33B4DADE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0"/>
            <a:ext cx="461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1692CD31-1673-EBC4-C430-C21B121B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375"/>
            <a:ext cx="61912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A6F69A64-3BB3-1096-0CDF-2F17B471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51A874C1-6532-C4AD-B4FE-F896436F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A2420778-0F0A-8D09-D0B8-A20067A4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7013"/>
            <a:ext cx="734536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09979DD1-B65D-837F-3F7E-4F1817A2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64868FFA-62CC-6239-73B4-537D7E08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ABCCD06-4A64-9A98-C38D-3F131778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6675"/>
            <a:ext cx="63373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6D20747E-85A1-469C-6C75-DA8AC6F5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3E59D792-C2F7-C753-FD38-C569ACEE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088"/>
            <a:ext cx="91440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F7D40E84-E6E8-052B-3A8B-5F4566CF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>
            <a:extLst>
              <a:ext uri="{FF2B5EF4-FFF2-40B4-BE49-F238E27FC236}">
                <a16:creationId xmlns:a16="http://schemas.microsoft.com/office/drawing/2014/main" id="{4CD9B17F-C6C1-C8EE-7B19-C8C88BDD1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6"/>
          <a:stretch>
            <a:fillRect/>
          </a:stretch>
        </p:blipFill>
        <p:spPr bwMode="auto">
          <a:xfrm>
            <a:off x="-14288" y="981075"/>
            <a:ext cx="4225926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8EB1FCB3-3871-8630-59DB-700E841B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210F7051-64AA-2F02-59A3-4B574094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F3D09FBF-F358-870D-F393-282CF6F5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1892C832-8F0F-1A77-F8E0-8EE36280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A close-up of a coin&#10;&#10;AI-generated content may be incorrect.">
            <a:extLst>
              <a:ext uri="{FF2B5EF4-FFF2-40B4-BE49-F238E27FC236}">
                <a16:creationId xmlns:a16="http://schemas.microsoft.com/office/drawing/2014/main" id="{6EDE5D79-CA8A-36CA-895C-9BCE9554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25538"/>
            <a:ext cx="39814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4" descr="A close-up of a coin&#10;&#10;AI-generated content may be incorrect.">
            <a:extLst>
              <a:ext uri="{FF2B5EF4-FFF2-40B4-BE49-F238E27FC236}">
                <a16:creationId xmlns:a16="http://schemas.microsoft.com/office/drawing/2014/main" id="{1740F490-3894-6B5F-3003-E104306E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14163" r="9026" b="23068"/>
          <a:stretch>
            <a:fillRect/>
          </a:stretch>
        </p:blipFill>
        <p:spPr bwMode="auto">
          <a:xfrm>
            <a:off x="323850" y="1412875"/>
            <a:ext cx="40322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5940A5D5-5E1F-AC1B-D32C-0D540CC0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EB55B20C-9FF1-2AA4-55AD-D2DE57A6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FFE6DC4-3E61-9FCC-637A-984EF48F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3375"/>
            <a:ext cx="6192837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A32B5AE4-8EA4-BD0F-1E5D-DA783602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052513"/>
            <a:ext cx="374808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54888B40-3737-96C9-CF2F-B9B316ECB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848A6106-5F48-B51C-2736-30ECAEE3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4C1FF8B1-70C1-CFBD-47CD-6C3F395B0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C9822083-7405-6858-B3D6-D61C34EF5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590574A0-6353-F0DF-5867-744817D5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2A514829-F20A-FDD9-BC7B-8F1F50EB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814FE3A2-3F20-F4E0-6F4B-5EBFBD2E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01C72363-5881-023D-3337-3F0540F86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2773363"/>
            <a:ext cx="13112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B2EE57E1-4C00-A472-3787-26A1E6DF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EA9D06A-5931-D52B-8D8F-F534943B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509588"/>
            <a:ext cx="7056438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5F9C4C60-60E6-0C69-AB51-815BABE9E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2413"/>
            <a:ext cx="47625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7CD1828A-9FFD-866A-00C5-531ED0A6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189D0E05-792E-A181-3868-A1C270FD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13100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4">
            <a:extLst>
              <a:ext uri="{FF2B5EF4-FFF2-40B4-BE49-F238E27FC236}">
                <a16:creationId xmlns:a16="http://schemas.microsoft.com/office/drawing/2014/main" id="{D45E418B-7984-0690-A6BB-F1519464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66800"/>
            <a:ext cx="635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19D4ED2E-17F8-94D6-FD17-D03691D9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D8AA07AD-3D2E-08FC-0EBC-5A315122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6480BE84-59C1-5814-18F2-C372A663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2773363"/>
            <a:ext cx="13112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EAB71D4F-08D3-0885-59E0-E266C169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4">
            <a:extLst>
              <a:ext uri="{FF2B5EF4-FFF2-40B4-BE49-F238E27FC236}">
                <a16:creationId xmlns:a16="http://schemas.microsoft.com/office/drawing/2014/main" id="{8FCFD81E-6649-B391-2425-52BF22D88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981075"/>
            <a:ext cx="36734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73766631-CB06-1B3D-04B3-F7B713C11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7275"/>
            <a:ext cx="424815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4">
            <a:extLst>
              <a:ext uri="{FF2B5EF4-FFF2-40B4-BE49-F238E27FC236}">
                <a16:creationId xmlns:a16="http://schemas.microsoft.com/office/drawing/2014/main" id="{E092443A-D331-AA1A-B51E-35B0F9570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27175"/>
            <a:ext cx="2957513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E3ECA5DE-7016-9C84-18B3-F2EF1D163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66669" r="10689" b="13094"/>
          <a:stretch>
            <a:fillRect/>
          </a:stretch>
        </p:blipFill>
        <p:spPr bwMode="auto">
          <a:xfrm>
            <a:off x="611188" y="3657600"/>
            <a:ext cx="74898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4">
            <a:extLst>
              <a:ext uri="{FF2B5EF4-FFF2-40B4-BE49-F238E27FC236}">
                <a16:creationId xmlns:a16="http://schemas.microsoft.com/office/drawing/2014/main" id="{2D3C18FB-A596-FF59-E08F-BD9CA5CDB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33" r="44771" b="13399"/>
          <a:stretch>
            <a:fillRect/>
          </a:stretch>
        </p:blipFill>
        <p:spPr bwMode="auto">
          <a:xfrm>
            <a:off x="1692275" y="431800"/>
            <a:ext cx="6192838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A3F6BEA3-FE74-FEAE-9B47-071B75C6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520C4B2-5FE2-6164-4EB2-42EA683E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66700"/>
            <a:ext cx="4762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4E1AA595-5906-07DA-AA1C-7AE6F19B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77D6DA1A-38ED-7759-27D5-C7A83505C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04813"/>
            <a:ext cx="4762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CC50D82E-17FE-5AF1-3B04-DAB5D9BD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7F744EFB-BC15-A396-CFB1-B0D7C59B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99459F0D-7B09-D062-C24F-11A4A054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206500"/>
            <a:ext cx="444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CFE9B471-5D60-F165-CBF5-3ACE2FB9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F70B4541-9D95-5E0A-5BCF-F25C33C0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119697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4">
            <a:extLst>
              <a:ext uri="{FF2B5EF4-FFF2-40B4-BE49-F238E27FC236}">
                <a16:creationId xmlns:a16="http://schemas.microsoft.com/office/drawing/2014/main" id="{BD869880-293A-D574-7981-B41EF7455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6517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A1AED796-F516-C307-CAC7-1B66780E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60350"/>
            <a:ext cx="562927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>
            <a:extLst>
              <a:ext uri="{FF2B5EF4-FFF2-40B4-BE49-F238E27FC236}">
                <a16:creationId xmlns:a16="http://schemas.microsoft.com/office/drawing/2014/main" id="{40CF9F4D-2C41-F936-B02F-9D242EFF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2"/>
          <a:stretch>
            <a:fillRect/>
          </a:stretch>
        </p:blipFill>
        <p:spPr bwMode="auto">
          <a:xfrm>
            <a:off x="5651500" y="476250"/>
            <a:ext cx="3001963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113</Words>
  <Application>Microsoft Macintosh PowerPoint</Application>
  <PresentationFormat>On-screen Show (4:3)</PresentationFormat>
  <Paragraphs>50</Paragraphs>
  <Slides>128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1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Bade, Patrick</dc:creator>
  <cp:lastModifiedBy>Lockdown University</cp:lastModifiedBy>
  <cp:revision>133</cp:revision>
  <dcterms:created xsi:type="dcterms:W3CDTF">2008-12-11T09:50:30Z</dcterms:created>
  <dcterms:modified xsi:type="dcterms:W3CDTF">2026-02-10T17:15:45Z</dcterms:modified>
</cp:coreProperties>
</file>