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9" r:id="rId2"/>
    <p:sldId id="260" r:id="rId3"/>
    <p:sldId id="257" r:id="rId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8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C22008-1795-4F6C-9E87-36E3C3869F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4BB21-545C-4952-B112-CEDFA7678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9B46-621E-4997-B956-C55ACB32E379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323D5-68CF-48F5-8DCE-C6FBC2AA53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66EAC-3BF5-4AF1-84BF-D52614127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0EBC-72C2-4B0C-BA8E-869C4B9D6B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2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91FE5-E585-44C8-B7D5-D71C8BCA08E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2D47B-8CB5-421A-9D35-E8E29C7B6F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9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D47B-8CB5-421A-9D35-E8E29C7B6F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71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16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30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1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8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75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7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08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66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44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F36A-33FF-40D6-85FF-F3160702A6CD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43886-E37A-4DD0-9B97-A634865F4C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67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669E8-D815-400C-880C-344A2F8D169A}"/>
              </a:ext>
            </a:extLst>
          </p:cNvPr>
          <p:cNvSpPr txBox="1"/>
          <p:nvPr/>
        </p:nvSpPr>
        <p:spPr>
          <a:xfrm>
            <a:off x="1" y="5425430"/>
            <a:ext cx="12192000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早班：周一 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10am-1pm</a:t>
            </a: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，晚班：周三 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6-9pm </a:t>
            </a: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，每次两个章节</a:t>
            </a:r>
            <a:endParaRPr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lvl="2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网络试听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: www.realpass.ca</a:t>
            </a:r>
          </a:p>
          <a:p>
            <a:pPr lvl="2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立即报名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: 604 720 3508  </a:t>
            </a: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微信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en-US" altLang="zh-CN" sz="2000" b="1" dirty="0" err="1">
                <a:solidFill>
                  <a:schemeClr val="bg1"/>
                </a:solidFill>
                <a:latin typeface="+mj-ea"/>
                <a:ea typeface="+mj-ea"/>
              </a:rPr>
              <a:t>magiland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  <a:p>
            <a:pPr lvl="2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地址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: 8594 Granville St. Vancouver BC V6P 4Z7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84869-B59B-49B1-9562-9634BE8B296E}"/>
              </a:ext>
            </a:extLst>
          </p:cNvPr>
          <p:cNvSpPr/>
          <p:nvPr/>
        </p:nvSpPr>
        <p:spPr>
          <a:xfrm>
            <a:off x="0" y="311657"/>
            <a:ext cx="944880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458788"/>
            <a:r>
              <a:rPr lang="zh-CN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精英培训 考牌成功</a:t>
            </a:r>
            <a:endParaRPr lang="en-US" altLang="zh-CN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26F38-E750-4116-B522-FE74837603F3}"/>
              </a:ext>
            </a:extLst>
          </p:cNvPr>
          <p:cNvGrpSpPr/>
          <p:nvPr/>
        </p:nvGrpSpPr>
        <p:grpSpPr>
          <a:xfrm>
            <a:off x="467903" y="1641053"/>
            <a:ext cx="8402828" cy="2352952"/>
            <a:chOff x="526775" y="2892286"/>
            <a:chExt cx="5161715" cy="1363195"/>
          </a:xfrm>
        </p:grpSpPr>
        <p:sp>
          <p:nvSpPr>
            <p:cNvPr id="10" name="Star: 8 Points 9">
              <a:extLst>
                <a:ext uri="{FF2B5EF4-FFF2-40B4-BE49-F238E27FC236}">
                  <a16:creationId xmlns:a16="http://schemas.microsoft.com/office/drawing/2014/main" id="{21FFD511-5604-4071-BD0E-2791880BF8FB}"/>
                </a:ext>
              </a:extLst>
            </p:cNvPr>
            <p:cNvSpPr/>
            <p:nvPr/>
          </p:nvSpPr>
          <p:spPr>
            <a:xfrm>
              <a:off x="526775" y="2892287"/>
              <a:ext cx="1570383" cy="1361658"/>
            </a:xfrm>
            <a:prstGeom prst="star8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免费</a:t>
              </a:r>
              <a:endParaRPr lang="en-US" altLang="zh-C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加入一年</a:t>
              </a:r>
              <a:endParaRPr lang="en-US" altLang="zh-CN" dirty="0">
                <a:solidFill>
                  <a:prstClr val="black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返还学费</a:t>
              </a:r>
              <a:endParaRPr lang="zh-CN" alt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ea"/>
                <a:ea typeface="+mj-ea"/>
              </a:endParaRPr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:a16="http://schemas.microsoft.com/office/drawing/2014/main" id="{DD4F3FAC-9727-4A87-9AE5-73575333E508}"/>
                </a:ext>
              </a:extLst>
            </p:cNvPr>
            <p:cNvSpPr/>
            <p:nvPr/>
          </p:nvSpPr>
          <p:spPr>
            <a:xfrm>
              <a:off x="2341895" y="2892286"/>
              <a:ext cx="1570383" cy="1361658"/>
            </a:xfrm>
            <a:prstGeom prst="star8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快捷</a:t>
              </a:r>
              <a:endParaRPr lang="en-US" altLang="zh-C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线上线下</a:t>
              </a:r>
              <a:endParaRPr lang="en-US" altLang="zh-CN" dirty="0">
                <a:solidFill>
                  <a:prstClr val="black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>
                  <a:solidFill>
                    <a:prstClr val="black"/>
                  </a:solidFill>
                  <a:latin typeface="+mj-ea"/>
                  <a:ea typeface="+mj-ea"/>
                </a:rPr>
                <a:t>全面解析</a:t>
              </a:r>
              <a:endParaRPr lang="en-US" altLang="zh-CN" dirty="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Star: 8 Points 11">
              <a:extLst>
                <a:ext uri="{FF2B5EF4-FFF2-40B4-BE49-F238E27FC236}">
                  <a16:creationId xmlns:a16="http://schemas.microsoft.com/office/drawing/2014/main" id="{EE887D8B-6D7C-4ED3-97FB-33DDEF10F35D}"/>
                </a:ext>
              </a:extLst>
            </p:cNvPr>
            <p:cNvSpPr/>
            <p:nvPr/>
          </p:nvSpPr>
          <p:spPr>
            <a:xfrm>
              <a:off x="4118107" y="2893823"/>
              <a:ext cx="1570383" cy="1361658"/>
            </a:xfrm>
            <a:prstGeom prst="star8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包过</a:t>
              </a:r>
            </a:p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一次付费</a:t>
              </a:r>
              <a:endParaRPr lang="en-US" altLang="zh-CN" dirty="0">
                <a:solidFill>
                  <a:prstClr val="black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包到通过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E71D27-D03A-443F-89D5-E17582A873B5}"/>
              </a:ext>
            </a:extLst>
          </p:cNvPr>
          <p:cNvSpPr/>
          <p:nvPr/>
        </p:nvSpPr>
        <p:spPr>
          <a:xfrm>
            <a:off x="1765746" y="4047066"/>
            <a:ext cx="584374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地产</a:t>
            </a:r>
            <a:r>
              <a:rPr lang="en-US" altLang="zh-CN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</a:t>
            </a:r>
            <a:r>
              <a:rPr lang="zh-CN" alt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租赁</a:t>
            </a:r>
            <a:r>
              <a:rPr lang="en-US" altLang="zh-CN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</a:t>
            </a:r>
            <a:r>
              <a:rPr lang="zh-CN" alt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贷款牌照</a:t>
            </a:r>
            <a:endParaRPr lang="en-US" altLang="zh-CN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CN" alt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英语辅导一站完成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15AE6E1-27C1-4605-81F2-9519806B7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2" y="128821"/>
            <a:ext cx="1132421" cy="1132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AF386-109A-4885-918D-CCD84F985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2" b="11594"/>
          <a:stretch/>
        </p:blipFill>
        <p:spPr>
          <a:xfrm>
            <a:off x="8210865" y="819488"/>
            <a:ext cx="3981135" cy="60628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24F36A-8BFD-436C-A3BB-EA3A84D64398}"/>
              </a:ext>
            </a:extLst>
          </p:cNvPr>
          <p:cNvSpPr/>
          <p:nvPr/>
        </p:nvSpPr>
        <p:spPr>
          <a:xfrm>
            <a:off x="7953540" y="4060083"/>
            <a:ext cx="3981135" cy="13763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  <a:cs typeface="Arial" panose="020B0604020202020204" pitchFamily="34" charset="0"/>
              </a:rPr>
              <a:t>精英讲师：</a:t>
            </a:r>
          </a:p>
          <a:p>
            <a:pPr>
              <a:lnSpc>
                <a:spcPts val="2500"/>
              </a:lnSpc>
            </a:pPr>
            <a:r>
              <a:rPr lang="en-US" altLang="zh-CN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  <a:cs typeface="Arial" panose="020B0604020202020204" pitchFamily="34" charset="0"/>
              </a:rPr>
              <a:t>Maggie Jia </a:t>
            </a:r>
            <a:r>
              <a:rPr lang="zh-CN" alt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  <a:cs typeface="Arial" panose="020B0604020202020204" pitchFamily="34" charset="0"/>
              </a:rPr>
              <a:t>贾惠芳  </a:t>
            </a:r>
            <a:endParaRPr lang="en-US" altLang="zh-CN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  <a:cs typeface="Arial" panose="020B0604020202020204" pitchFamily="34" charset="0"/>
              </a:rPr>
              <a:t>Associate Broker</a:t>
            </a:r>
          </a:p>
          <a:p>
            <a:pPr>
              <a:lnSpc>
                <a:spcPts val="2500"/>
              </a:lnSpc>
            </a:pPr>
            <a:endParaRPr lang="en-US" altLang="zh-CN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E33F479-DF8D-4E3F-A94C-709FD619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79" y="5667948"/>
            <a:ext cx="1109021" cy="10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ECC5B67-AE16-4DE6-9BA6-7D0D8B52CCC7}"/>
              </a:ext>
            </a:extLst>
          </p:cNvPr>
          <p:cNvGrpSpPr/>
          <p:nvPr/>
        </p:nvGrpSpPr>
        <p:grpSpPr>
          <a:xfrm>
            <a:off x="3125312" y="1760354"/>
            <a:ext cx="4798453" cy="1912308"/>
            <a:chOff x="3125312" y="1760354"/>
            <a:chExt cx="4798453" cy="19123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FFCAA8-7DB5-4115-8BA4-E610EF9AF200}"/>
                </a:ext>
              </a:extLst>
            </p:cNvPr>
            <p:cNvGrpSpPr/>
            <p:nvPr/>
          </p:nvGrpSpPr>
          <p:grpSpPr>
            <a:xfrm>
              <a:off x="3140767" y="2066396"/>
              <a:ext cx="4782998" cy="1606266"/>
              <a:chOff x="2216427" y="934625"/>
              <a:chExt cx="4782998" cy="160626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F9D17F-65A8-48F2-B127-4F7D3C3C5920}"/>
                  </a:ext>
                </a:extLst>
              </p:cNvPr>
              <p:cNvSpPr/>
              <p:nvPr/>
            </p:nvSpPr>
            <p:spPr>
              <a:xfrm>
                <a:off x="2216427" y="934625"/>
                <a:ext cx="4782998" cy="1501568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perspectiveFront"/>
                <a:lightRig rig="threePt" dir="t"/>
              </a:scene3d>
              <a:sp3d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45720" rIns="0" bIns="45720">
                <a:spAutoFit/>
              </a:bodyPr>
              <a:lstStyle/>
              <a:p>
                <a:pPr algn="ctr"/>
                <a:r>
                  <a:rPr lang="en-US" altLang="zh-CN" sz="8800" b="1" cap="none" spc="-30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Real</a:t>
                </a:r>
                <a:r>
                  <a:rPr lang="en-US" altLang="zh-CN" sz="8800" b="1" spc="-30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Pass</a:t>
                </a:r>
              </a:p>
            </p:txBody>
          </p:sp>
          <p:sp>
            <p:nvSpPr>
              <p:cNvPr id="14" name="L-Shape 13">
                <a:extLst>
                  <a:ext uri="{FF2B5EF4-FFF2-40B4-BE49-F238E27FC236}">
                    <a16:creationId xmlns:a16="http://schemas.microsoft.com/office/drawing/2014/main" id="{49B739C2-A5BB-43EF-A88D-0B03F110EFC4}"/>
                  </a:ext>
                </a:extLst>
              </p:cNvPr>
              <p:cNvSpPr/>
              <p:nvPr/>
            </p:nvSpPr>
            <p:spPr>
              <a:xfrm rot="18840000">
                <a:off x="6069939" y="1635708"/>
                <a:ext cx="1277687" cy="532680"/>
              </a:xfrm>
              <a:prstGeom prst="corner">
                <a:avLst>
                  <a:gd name="adj1" fmla="val 34670"/>
                  <a:gd name="adj2" fmla="val 35034"/>
                </a:avLst>
              </a:prstGeom>
              <a:solidFill>
                <a:schemeClr val="accent2">
                  <a:lumMod val="75000"/>
                </a:schemeClr>
              </a:solidFill>
              <a:ln w="76200">
                <a:solidFill>
                  <a:schemeClr val="bg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25425" dist="50800" dir="5220000" algn="ctr">
                  <a:srgbClr val="000000">
                    <a:alpha val="3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E9429F6A-EAD1-4C95-9A36-648D194660D9}"/>
                </a:ext>
              </a:extLst>
            </p:cNvPr>
            <p:cNvSpPr/>
            <p:nvPr/>
          </p:nvSpPr>
          <p:spPr>
            <a:xfrm rot="8040000">
              <a:off x="2752808" y="2132858"/>
              <a:ext cx="1277687" cy="532680"/>
            </a:xfrm>
            <a:prstGeom prst="corner">
              <a:avLst>
                <a:gd name="adj1" fmla="val 34670"/>
                <a:gd name="adj2" fmla="val 35034"/>
              </a:avLst>
            </a:prstGeom>
            <a:solidFill>
              <a:schemeClr val="accent2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2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31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123</Words>
  <Application>Microsoft Office PowerPoint</Application>
  <PresentationFormat>Widescreen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Microsoft JhengHei</vt:lpstr>
      <vt:lpstr>Microsoft YaHei UI</vt:lpstr>
      <vt:lpstr>等线</vt:lpstr>
      <vt:lpstr>等线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Jia</dc:creator>
  <cp:lastModifiedBy>Maggie Jia</cp:lastModifiedBy>
  <cp:revision>37</cp:revision>
  <dcterms:created xsi:type="dcterms:W3CDTF">2018-04-05T23:59:41Z</dcterms:created>
  <dcterms:modified xsi:type="dcterms:W3CDTF">2018-04-17T18:34:45Z</dcterms:modified>
</cp:coreProperties>
</file>