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36" r:id="rId24"/>
    <p:sldId id="33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34" r:id="rId36"/>
    <p:sldId id="291" r:id="rId37"/>
    <p:sldId id="331" r:id="rId38"/>
    <p:sldId id="340" r:id="rId39"/>
    <p:sldId id="301" r:id="rId40"/>
    <p:sldId id="302" r:id="rId41"/>
    <p:sldId id="337" r:id="rId42"/>
    <p:sldId id="335" r:id="rId43"/>
    <p:sldId id="338" r:id="rId44"/>
    <p:sldId id="339" r:id="rId45"/>
    <p:sldId id="303" r:id="rId46"/>
    <p:sldId id="341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527"/>
    <p:restoredTop sz="94599"/>
  </p:normalViewPr>
  <p:slideViewPr>
    <p:cSldViewPr snapToGrid="0" snapToObjects="1">
      <p:cViewPr varScale="1">
        <p:scale>
          <a:sx n="144" d="100"/>
          <a:sy n="144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2593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4966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743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460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466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0420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806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906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639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469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9443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477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9515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3371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44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993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670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169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24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0423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890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377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396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410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442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7263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129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88367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6919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529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9183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202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93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213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582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96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30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0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07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0" y="2577683"/>
            <a:ext cx="8238435" cy="808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6000" b="0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20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1891574" y="165823"/>
            <a:ext cx="4525963" cy="7394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732335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9471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0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20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Font typeface="Arial"/>
              <a:buNone/>
              <a:defRPr sz="44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9471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8241860" y="0"/>
            <a:ext cx="902138" cy="6858000"/>
          </a:xfrm>
          <a:prstGeom prst="rect">
            <a:avLst/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Shape 16" descr="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Relationship Id="rId3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107548" y="33555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-6" y="797845"/>
            <a:ext cx="8238300" cy="45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6600" b="1" dirty="0" smtClean="0"/>
              <a:t>Kappa Alumnae</a:t>
            </a:r>
            <a:r>
              <a:rPr lang="en-US" sz="66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66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i="0" u="none" strike="noStrike" cap="none" dirty="0" err="1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GINsystem</a:t>
            </a:r>
            <a:r>
              <a:rPr lang="en-US" sz="66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 Online </a:t>
            </a:r>
            <a:r>
              <a:rPr lang="en-US" sz="6600" b="1" i="0" u="none" strike="noStrike" cap="none" dirty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Tour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6005" y="227031"/>
            <a:ext cx="8229600" cy="871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The GINsystem</a:t>
            </a:r>
            <a:endParaRPr lang="en-US" sz="4400" b="1" i="0" u="none" strike="noStrike" cap="none" dirty="0">
              <a:solidFill>
                <a:srgbClr val="1743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https://files.slack.com/files-tmb/T02FT2L22-F3A1JQSSC-3a3af3286f/screen_shot_2016-12-05_at_10.35.21_am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2017-02-17_13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106"/>
          <a:stretch>
            <a:fillRect/>
          </a:stretch>
        </p:blipFill>
        <p:spPr>
          <a:xfrm>
            <a:off x="943726" y="1392629"/>
            <a:ext cx="6865638" cy="4832617"/>
          </a:xfrm>
          <a:prstGeom prst="rect">
            <a:avLst/>
          </a:prstGeom>
        </p:spPr>
      </p:pic>
      <p:sp>
        <p:nvSpPr>
          <p:cNvPr id="166" name="Shape 166"/>
          <p:cNvSpPr/>
          <p:nvPr/>
        </p:nvSpPr>
        <p:spPr>
          <a:xfrm>
            <a:off x="811429" y="1261140"/>
            <a:ext cx="6997936" cy="5132752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6005" y="176231"/>
            <a:ext cx="8229600" cy="8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GINsystem </a:t>
            </a:r>
            <a:r>
              <a:rPr lang="en-US" sz="4400" b="1" i="0" u="none" strike="noStrike" cap="none" dirty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63022" y="1673445"/>
            <a:ext cx="2689966" cy="4403838"/>
            <a:chOff x="5377532" y="1673445"/>
            <a:chExt cx="2475455" cy="44038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395411" y="1733521"/>
              <a:ext cx="2457576" cy="4227534"/>
            </a:xfrm>
            <a:prstGeom prst="rect">
              <a:avLst/>
            </a:prstGeom>
          </p:spPr>
        </p:pic>
        <p:sp>
          <p:nvSpPr>
            <p:cNvPr id="8" name="Shape 166"/>
            <p:cNvSpPr/>
            <p:nvPr/>
          </p:nvSpPr>
          <p:spPr>
            <a:xfrm>
              <a:off x="5377532" y="1673445"/>
              <a:ext cx="2475455" cy="4403838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11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3296" y="2073274"/>
            <a:ext cx="4102768" cy="3624347"/>
          </a:xfrm>
          <a:prstGeom prst="rect">
            <a:avLst/>
          </a:prstGeom>
        </p:spPr>
      </p:pic>
      <p:sp>
        <p:nvSpPr>
          <p:cNvPr id="10" name="Shape 166"/>
          <p:cNvSpPr/>
          <p:nvPr/>
        </p:nvSpPr>
        <p:spPr>
          <a:xfrm>
            <a:off x="407953" y="1945563"/>
            <a:ext cx="4321981" cy="3872561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0" y="174639"/>
            <a:ext cx="8241861" cy="10738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Contacts List</a:t>
            </a:r>
          </a:p>
        </p:txBody>
      </p:sp>
      <p:pic>
        <p:nvPicPr>
          <p:cNvPr id="189" name="Shape 18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27035" y="1355698"/>
            <a:ext cx="4334436" cy="4577117"/>
            <a:chOff x="1445155" y="1110599"/>
            <a:chExt cx="5383028" cy="5151053"/>
          </a:xfrm>
        </p:grpSpPr>
        <p:sp>
          <p:nvSpPr>
            <p:cNvPr id="190" name="Shape 190"/>
            <p:cNvSpPr/>
            <p:nvPr/>
          </p:nvSpPr>
          <p:spPr>
            <a:xfrm>
              <a:off x="1445155" y="1110599"/>
              <a:ext cx="5383028" cy="5151053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4235" y="1248521"/>
              <a:ext cx="5093390" cy="4827114"/>
            </a:xfrm>
            <a:prstGeom prst="rect">
              <a:avLst/>
            </a:prstGeom>
          </p:spPr>
        </p:pic>
      </p:grp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13875" y="1355698"/>
            <a:ext cx="2643791" cy="4692729"/>
          </a:xfrm>
          <a:prstGeom prst="rect">
            <a:avLst/>
          </a:prstGeom>
        </p:spPr>
      </p:pic>
      <p:sp>
        <p:nvSpPr>
          <p:cNvPr id="8" name="Shape 166"/>
          <p:cNvSpPr/>
          <p:nvPr/>
        </p:nvSpPr>
        <p:spPr>
          <a:xfrm>
            <a:off x="5272460" y="1288243"/>
            <a:ext cx="2734364" cy="486911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0" y="-132558"/>
            <a:ext cx="8241900" cy="107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Contacts List</a:t>
            </a:r>
          </a:p>
        </p:txBody>
      </p:sp>
      <p:pic>
        <p:nvPicPr>
          <p:cNvPr id="197" name="Shape 197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00" cy="7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280416" y="755905"/>
            <a:ext cx="4340352" cy="5865612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IMG_60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60039" y="1233621"/>
            <a:ext cx="2805125" cy="4979096"/>
          </a:xfrm>
          <a:prstGeom prst="rect">
            <a:avLst/>
          </a:prstGeom>
        </p:spPr>
      </p:pic>
      <p:sp>
        <p:nvSpPr>
          <p:cNvPr id="9" name="Shape 198"/>
          <p:cNvSpPr/>
          <p:nvPr/>
        </p:nvSpPr>
        <p:spPr>
          <a:xfrm>
            <a:off x="5034169" y="1168465"/>
            <a:ext cx="2882831" cy="5180935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57" y="942405"/>
            <a:ext cx="3741611" cy="549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9-23 at 3.43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8" y="1671576"/>
            <a:ext cx="4393260" cy="4027777"/>
          </a:xfrm>
          <a:prstGeom prst="rect">
            <a:avLst/>
          </a:prstGeom>
        </p:spPr>
      </p:pic>
      <p:sp>
        <p:nvSpPr>
          <p:cNvPr id="204" name="Shape 204"/>
          <p:cNvSpPr txBox="1"/>
          <p:nvPr/>
        </p:nvSpPr>
        <p:spPr>
          <a:xfrm>
            <a:off x="0" y="-27946"/>
            <a:ext cx="823597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Learn Faces</a:t>
            </a:r>
          </a:p>
        </p:txBody>
      </p:sp>
      <p:pic>
        <p:nvPicPr>
          <p:cNvPr id="205" name="Shape 205" descr="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49529" y="1527010"/>
            <a:ext cx="4645195" cy="439868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6045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93625" y="1269702"/>
            <a:ext cx="2710221" cy="4810642"/>
          </a:xfrm>
          <a:prstGeom prst="rect">
            <a:avLst/>
          </a:prstGeom>
        </p:spPr>
      </p:pic>
      <p:sp>
        <p:nvSpPr>
          <p:cNvPr id="7" name="Shape 206"/>
          <p:cNvSpPr/>
          <p:nvPr/>
        </p:nvSpPr>
        <p:spPr>
          <a:xfrm>
            <a:off x="5040943" y="1151057"/>
            <a:ext cx="2837961" cy="5003974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5 at 11.50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7487" y="1955227"/>
            <a:ext cx="3590006" cy="3517032"/>
          </a:xfrm>
          <a:prstGeom prst="rect">
            <a:avLst/>
          </a:prstGeom>
        </p:spPr>
      </p:pic>
      <p:sp>
        <p:nvSpPr>
          <p:cNvPr id="236" name="Shape 236"/>
          <p:cNvSpPr txBox="1"/>
          <p:nvPr/>
        </p:nvSpPr>
        <p:spPr>
          <a:xfrm>
            <a:off x="0" y="218937"/>
            <a:ext cx="823597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Officer Menu</a:t>
            </a:r>
          </a:p>
        </p:txBody>
      </p:sp>
      <p:sp>
        <p:nvSpPr>
          <p:cNvPr id="237" name="Shape 237"/>
          <p:cNvSpPr/>
          <p:nvPr/>
        </p:nvSpPr>
        <p:spPr>
          <a:xfrm>
            <a:off x="440975" y="1871470"/>
            <a:ext cx="3690789" cy="364359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IMG_605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4967" b="12895"/>
          <a:stretch/>
        </p:blipFill>
        <p:spPr>
          <a:xfrm>
            <a:off x="4821165" y="1555311"/>
            <a:ext cx="2592374" cy="4713567"/>
          </a:xfrm>
          <a:prstGeom prst="rect">
            <a:avLst/>
          </a:prstGeom>
        </p:spPr>
      </p:pic>
      <p:sp>
        <p:nvSpPr>
          <p:cNvPr id="7" name="Shape 237"/>
          <p:cNvSpPr/>
          <p:nvPr/>
        </p:nvSpPr>
        <p:spPr>
          <a:xfrm>
            <a:off x="4759287" y="1487737"/>
            <a:ext cx="2654252" cy="4781142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0" y="196942"/>
            <a:ext cx="82455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Manage Announcements</a:t>
            </a:r>
          </a:p>
        </p:txBody>
      </p:sp>
      <p:pic>
        <p:nvPicPr>
          <p:cNvPr id="244" name="Shape 244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59434" y="1899339"/>
            <a:ext cx="5266601" cy="3866953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7832" y="2021306"/>
            <a:ext cx="5091456" cy="3645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52468" y="1575390"/>
            <a:ext cx="2465100" cy="4368210"/>
          </a:xfrm>
          <a:prstGeom prst="rect">
            <a:avLst/>
          </a:prstGeom>
        </p:spPr>
      </p:pic>
      <p:sp>
        <p:nvSpPr>
          <p:cNvPr id="10" name="Shape 245"/>
          <p:cNvSpPr/>
          <p:nvPr/>
        </p:nvSpPr>
        <p:spPr>
          <a:xfrm>
            <a:off x="5533375" y="1575390"/>
            <a:ext cx="2523070" cy="452781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0" y="21639"/>
            <a:ext cx="82418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Announcement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371553" y="1067064"/>
            <a:ext cx="4457699" cy="5466899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13835" y="1296704"/>
            <a:ext cx="2840074" cy="5035643"/>
          </a:xfrm>
          <a:prstGeom prst="rect">
            <a:avLst/>
          </a:prstGeom>
        </p:spPr>
      </p:pic>
      <p:sp>
        <p:nvSpPr>
          <p:cNvPr id="7" name="Shape 252"/>
          <p:cNvSpPr/>
          <p:nvPr/>
        </p:nvSpPr>
        <p:spPr>
          <a:xfrm>
            <a:off x="4997364" y="1218930"/>
            <a:ext cx="2939376" cy="5113417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6677" y="1413181"/>
            <a:ext cx="3886912" cy="47850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0" y="85777"/>
            <a:ext cx="8245596" cy="9601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Calendar: Month View</a:t>
            </a:r>
          </a:p>
        </p:txBody>
      </p:sp>
      <p:pic>
        <p:nvPicPr>
          <p:cNvPr id="258" name="Shape 258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74"/>
          <p:cNvSpPr/>
          <p:nvPr/>
        </p:nvSpPr>
        <p:spPr>
          <a:xfrm>
            <a:off x="138050" y="1848758"/>
            <a:ext cx="4983556" cy="379296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38154" y="1718425"/>
            <a:ext cx="2392557" cy="4148497"/>
          </a:xfrm>
          <a:prstGeom prst="rect">
            <a:avLst/>
          </a:prstGeom>
        </p:spPr>
      </p:pic>
      <p:sp>
        <p:nvSpPr>
          <p:cNvPr id="9" name="Shape 274"/>
          <p:cNvSpPr/>
          <p:nvPr/>
        </p:nvSpPr>
        <p:spPr>
          <a:xfrm>
            <a:off x="5496738" y="1599574"/>
            <a:ext cx="2500367" cy="4316493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29" y="2033031"/>
            <a:ext cx="4219398" cy="34495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0"/>
          <p:cNvSpPr/>
          <p:nvPr/>
        </p:nvSpPr>
        <p:spPr>
          <a:xfrm>
            <a:off x="671494" y="1215996"/>
            <a:ext cx="6671443" cy="513468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3893" y="1358920"/>
            <a:ext cx="5907163" cy="4854950"/>
          </a:xfrm>
          <a:prstGeom prst="rect">
            <a:avLst/>
          </a:prstGeom>
        </p:spPr>
      </p:pic>
      <p:sp>
        <p:nvSpPr>
          <p:cNvPr id="8" name="Shape 257"/>
          <p:cNvSpPr txBox="1"/>
          <p:nvPr/>
        </p:nvSpPr>
        <p:spPr>
          <a:xfrm>
            <a:off x="0" y="85777"/>
            <a:ext cx="8245596" cy="9601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Calendar: </a:t>
            </a: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Week View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-2743" y="350837"/>
            <a:ext cx="8244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>
                <a:solidFill>
                  <a:srgbClr val="125573"/>
                </a:solidFill>
              </a:rPr>
              <a:t>What We Will Cover</a:t>
            </a:r>
          </a:p>
        </p:txBody>
      </p:sp>
      <p:sp>
        <p:nvSpPr>
          <p:cNvPr id="99" name="Shape 99"/>
          <p:cNvSpPr/>
          <p:nvPr/>
        </p:nvSpPr>
        <p:spPr>
          <a:xfrm>
            <a:off x="8241860" y="0"/>
            <a:ext cx="902138" cy="6858000"/>
          </a:xfrm>
          <a:prstGeom prst="rect">
            <a:avLst/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924025" y="1707675"/>
            <a:ext cx="6410400" cy="45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buSzPct val="100000"/>
              <a:buChar char="-"/>
            </a:pPr>
            <a:r>
              <a:rPr lang="en-US" sz="3000" b="1" dirty="0">
                <a:solidFill>
                  <a:srgbClr val="89C688"/>
                </a:solidFill>
              </a:rPr>
              <a:t>The GINsystem (members-only)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-US" sz="3000" b="1" dirty="0" smtClean="0">
                <a:solidFill>
                  <a:srgbClr val="89C688"/>
                </a:solidFill>
              </a:rPr>
              <a:t>Training </a:t>
            </a:r>
            <a:r>
              <a:rPr lang="en-US" sz="3000" b="1" dirty="0">
                <a:solidFill>
                  <a:srgbClr val="89C688"/>
                </a:solidFill>
              </a:rPr>
              <a:t>Resources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 descr="Screen Shot 2016-07-19 at 11.44.07 PM.png"/>
          <p:cNvPicPr preferRelativeResize="0"/>
          <p:nvPr/>
        </p:nvPicPr>
        <p:blipFill>
          <a:blip r:embed="rId3">
            <a:alphaModFix/>
          </a:blip>
          <a:srcRect l="2939" b="16842"/>
          <a:stretch>
            <a:fillRect/>
          </a:stretch>
        </p:blipFill>
        <p:spPr>
          <a:xfrm>
            <a:off x="319062" y="2482446"/>
            <a:ext cx="4540800" cy="266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0" y="462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Calendar: Export or Sync 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Shape 273" descr="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290199" y="2462242"/>
            <a:ext cx="4573131" cy="2689375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ag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54932" y="1760497"/>
            <a:ext cx="2392178" cy="4246116"/>
          </a:xfrm>
          <a:prstGeom prst="rect">
            <a:avLst/>
          </a:prstGeom>
        </p:spPr>
      </p:pic>
      <p:sp>
        <p:nvSpPr>
          <p:cNvPr id="7" name="Shape 274"/>
          <p:cNvSpPr/>
          <p:nvPr/>
        </p:nvSpPr>
        <p:spPr>
          <a:xfrm>
            <a:off x="5182776" y="1746067"/>
            <a:ext cx="2542037" cy="424611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315318" y="1164639"/>
            <a:ext cx="4274098" cy="5352585"/>
            <a:chOff x="177564" y="1271815"/>
            <a:chExt cx="3717031" cy="5009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2418" y="1366427"/>
              <a:ext cx="3492557" cy="4809817"/>
            </a:xfrm>
            <a:prstGeom prst="rect">
              <a:avLst/>
            </a:prstGeom>
          </p:spPr>
        </p:pic>
        <p:sp>
          <p:nvSpPr>
            <p:cNvPr id="9" name="Shape 317"/>
            <p:cNvSpPr/>
            <p:nvPr/>
          </p:nvSpPr>
          <p:spPr>
            <a:xfrm>
              <a:off x="177564" y="1271815"/>
              <a:ext cx="3717031" cy="5009280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251"/>
          <p:cNvSpPr txBox="1"/>
          <p:nvPr/>
        </p:nvSpPr>
        <p:spPr>
          <a:xfrm>
            <a:off x="0" y="21639"/>
            <a:ext cx="82418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46624" y="2134153"/>
            <a:ext cx="4070876" cy="3327670"/>
            <a:chOff x="3992005" y="2516478"/>
            <a:chExt cx="4070876" cy="3327670"/>
          </a:xfrm>
        </p:grpSpPr>
        <p:pic>
          <p:nvPicPr>
            <p:cNvPr id="3" name="Picture 2" descr="Screen Shot 2017-02-23 at 12.43.29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046624" y="2571100"/>
              <a:ext cx="3975291" cy="3220068"/>
            </a:xfrm>
            <a:prstGeom prst="rect">
              <a:avLst/>
            </a:prstGeom>
          </p:spPr>
        </p:pic>
        <p:sp>
          <p:nvSpPr>
            <p:cNvPr id="12" name="Shape 320"/>
            <p:cNvSpPr/>
            <p:nvPr/>
          </p:nvSpPr>
          <p:spPr>
            <a:xfrm>
              <a:off x="3992005" y="2516478"/>
              <a:ext cx="4070876" cy="3327670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1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00" cy="7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15"/>
          <p:cNvSpPr txBox="1"/>
          <p:nvPr/>
        </p:nvSpPr>
        <p:spPr>
          <a:xfrm>
            <a:off x="1576796" y="25557"/>
            <a:ext cx="5168085" cy="204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125573"/>
                </a:solidFill>
              </a:rPr>
              <a:t>Manage Calendar:</a:t>
            </a:r>
          </a:p>
          <a:p>
            <a:pPr marL="0" marR="0" lvl="0" indent="0" algn="ctr" rtl="0">
              <a:spcBef>
                <a:spcPts val="0"/>
              </a:spcBef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125573"/>
                </a:solidFill>
              </a:rPr>
              <a:t>Check-In</a:t>
            </a:r>
            <a:endParaRPr lang="en-US" sz="4400" b="1" dirty="0">
              <a:solidFill>
                <a:srgbClr val="125573"/>
              </a:solidFill>
            </a:endParaRPr>
          </a:p>
        </p:txBody>
      </p:sp>
      <p:pic>
        <p:nvPicPr>
          <p:cNvPr id="9" name="Picture 8" descr="Screen Shot 2017-02-15 at 12.04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713" y="2109037"/>
            <a:ext cx="4365064" cy="4494811"/>
          </a:xfrm>
          <a:prstGeom prst="rect">
            <a:avLst/>
          </a:prstGeom>
        </p:spPr>
      </p:pic>
      <p:sp>
        <p:nvSpPr>
          <p:cNvPr id="13" name="Shape 328"/>
          <p:cNvSpPr/>
          <p:nvPr/>
        </p:nvSpPr>
        <p:spPr>
          <a:xfrm>
            <a:off x="80030" y="1970774"/>
            <a:ext cx="4447747" cy="467077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Screen Shot 2017-02-15 at 12.03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99831" y="4165858"/>
            <a:ext cx="4643711" cy="1616919"/>
          </a:xfrm>
          <a:prstGeom prst="rect">
            <a:avLst/>
          </a:prstGeom>
        </p:spPr>
      </p:pic>
      <p:sp>
        <p:nvSpPr>
          <p:cNvPr id="12" name="Shape 328"/>
          <p:cNvSpPr/>
          <p:nvPr/>
        </p:nvSpPr>
        <p:spPr>
          <a:xfrm>
            <a:off x="3357018" y="4161046"/>
            <a:ext cx="4745352" cy="1611074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1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813" y="1811726"/>
            <a:ext cx="2653392" cy="4709771"/>
          </a:xfrm>
          <a:prstGeom prst="rect">
            <a:avLst/>
          </a:prstGeom>
        </p:spPr>
      </p:pic>
      <p:pic>
        <p:nvPicPr>
          <p:cNvPr id="5" name="Picture 4" descr="IMG_61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7712" y="1803474"/>
            <a:ext cx="2682255" cy="4761002"/>
          </a:xfrm>
          <a:prstGeom prst="rect">
            <a:avLst/>
          </a:prstGeom>
        </p:spPr>
      </p:pic>
      <p:sp>
        <p:nvSpPr>
          <p:cNvPr id="6" name="Shape 328"/>
          <p:cNvSpPr/>
          <p:nvPr/>
        </p:nvSpPr>
        <p:spPr>
          <a:xfrm>
            <a:off x="997712" y="1797296"/>
            <a:ext cx="2682255" cy="4767179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328"/>
          <p:cNvSpPr/>
          <p:nvPr/>
        </p:nvSpPr>
        <p:spPr>
          <a:xfrm>
            <a:off x="4619950" y="1754318"/>
            <a:ext cx="2682255" cy="4767179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15"/>
          <p:cNvSpPr txBox="1"/>
          <p:nvPr/>
        </p:nvSpPr>
        <p:spPr>
          <a:xfrm>
            <a:off x="1241086" y="-291907"/>
            <a:ext cx="5619244" cy="204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125573"/>
                </a:solidFill>
              </a:rPr>
              <a:t>Check-In on Mobile </a:t>
            </a:r>
          </a:p>
          <a:p>
            <a:pPr marL="0" marR="0" lvl="0" indent="0" algn="ctr" rtl="0">
              <a:spcBef>
                <a:spcPts val="0"/>
              </a:spcBef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rgbClr val="125573"/>
                </a:solidFill>
              </a:rPr>
              <a:t>(Member Menu)</a:t>
            </a:r>
            <a:endParaRPr lang="en-US" sz="4400" b="1" dirty="0">
              <a:solidFill>
                <a:srgbClr val="125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0239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1"/>
          <p:cNvSpPr txBox="1"/>
          <p:nvPr/>
        </p:nvSpPr>
        <p:spPr>
          <a:xfrm>
            <a:off x="0" y="297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3600" b="1" dirty="0">
                <a:solidFill>
                  <a:srgbClr val="125573"/>
                </a:solidFill>
              </a:rPr>
              <a:t>Manage </a:t>
            </a:r>
            <a:r>
              <a:rPr lang="en-US" sz="3600" b="1" dirty="0" smtClean="0">
                <a:solidFill>
                  <a:srgbClr val="125573"/>
                </a:solidFill>
              </a:rPr>
              <a:t>Calendar: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rgbClr val="125573"/>
                </a:solidFill>
              </a:rPr>
              <a:t>Check-In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Screen Shot 2016-09-23 at 3.51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99" y="1801516"/>
            <a:ext cx="3884614" cy="3906614"/>
          </a:xfrm>
          <a:prstGeom prst="rect">
            <a:avLst/>
          </a:prstGeom>
        </p:spPr>
      </p:pic>
      <p:sp>
        <p:nvSpPr>
          <p:cNvPr id="9" name="Shape 292"/>
          <p:cNvSpPr/>
          <p:nvPr/>
        </p:nvSpPr>
        <p:spPr>
          <a:xfrm>
            <a:off x="3771900" y="1618731"/>
            <a:ext cx="4075111" cy="4089399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288" y="2048985"/>
            <a:ext cx="3347926" cy="3297715"/>
            <a:chOff x="91331" y="2048985"/>
            <a:chExt cx="2681613" cy="26373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28035" y="2106062"/>
              <a:ext cx="2259579" cy="2580307"/>
            </a:xfrm>
            <a:prstGeom prst="rect">
              <a:avLst/>
            </a:prstGeom>
          </p:spPr>
        </p:pic>
        <p:sp>
          <p:nvSpPr>
            <p:cNvPr id="11" name="Shape 328"/>
            <p:cNvSpPr/>
            <p:nvPr/>
          </p:nvSpPr>
          <p:spPr>
            <a:xfrm>
              <a:off x="91331" y="2048985"/>
              <a:ext cx="2681613" cy="2637383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/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0" y="123893"/>
            <a:ext cx="824559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Manage Files</a:t>
            </a:r>
          </a:p>
        </p:txBody>
      </p:sp>
      <p:pic>
        <p:nvPicPr>
          <p:cNvPr id="301" name="Shape 30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60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66876" y="1521461"/>
            <a:ext cx="2337602" cy="4149243"/>
          </a:xfrm>
          <a:prstGeom prst="rect">
            <a:avLst/>
          </a:prstGeom>
        </p:spPr>
      </p:pic>
      <p:sp>
        <p:nvSpPr>
          <p:cNvPr id="8" name="Shape 302"/>
          <p:cNvSpPr/>
          <p:nvPr/>
        </p:nvSpPr>
        <p:spPr>
          <a:xfrm>
            <a:off x="5625461" y="1452310"/>
            <a:ext cx="2427304" cy="435990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1252" y="1521461"/>
            <a:ext cx="5116885" cy="4256117"/>
            <a:chOff x="656883" y="935879"/>
            <a:chExt cx="7094806" cy="5400198"/>
          </a:xfrm>
        </p:grpSpPr>
        <p:pic>
          <p:nvPicPr>
            <p:cNvPr id="14" name="Picture 13" descr="Screen Shot 2017-02-15 at 12.06.1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17504" y="1094943"/>
              <a:ext cx="6808728" cy="4085237"/>
            </a:xfrm>
            <a:prstGeom prst="rect">
              <a:avLst/>
            </a:prstGeom>
          </p:spPr>
        </p:pic>
        <p:pic>
          <p:nvPicPr>
            <p:cNvPr id="15" name="Picture 14" descr="Screen Shot 2017-02-15 at 12.06.22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38625" y="4540616"/>
              <a:ext cx="6579492" cy="1608321"/>
            </a:xfrm>
            <a:prstGeom prst="rect">
              <a:avLst/>
            </a:prstGeom>
          </p:spPr>
        </p:pic>
        <p:sp>
          <p:nvSpPr>
            <p:cNvPr id="16" name="Shape 328"/>
            <p:cNvSpPr/>
            <p:nvPr/>
          </p:nvSpPr>
          <p:spPr>
            <a:xfrm>
              <a:off x="656883" y="935879"/>
              <a:ext cx="7094806" cy="5400198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0" y="143042"/>
            <a:ext cx="82418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Add a </a:t>
            </a: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Shape 30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484144" y="1118413"/>
            <a:ext cx="3215561" cy="5480733"/>
            <a:chOff x="484144" y="1019975"/>
            <a:chExt cx="3459600" cy="5746800"/>
          </a:xfrm>
        </p:grpSpPr>
        <p:pic>
          <p:nvPicPr>
            <p:cNvPr id="307" name="Shape 307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10942" y="1195742"/>
              <a:ext cx="3300514" cy="5433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Shape 310"/>
            <p:cNvSpPr/>
            <p:nvPr/>
          </p:nvSpPr>
          <p:spPr>
            <a:xfrm>
              <a:off x="484144" y="1019975"/>
              <a:ext cx="3459600" cy="5746800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11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41802" y="1144230"/>
            <a:ext cx="3078486" cy="5454916"/>
            <a:chOff x="4541801" y="1077916"/>
            <a:chExt cx="3006219" cy="5396975"/>
          </a:xfrm>
        </p:grpSpPr>
        <p:pic>
          <p:nvPicPr>
            <p:cNvPr id="2" name="Picture 1" descr="IMG_605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84066" y="1158035"/>
              <a:ext cx="2922539" cy="5187506"/>
            </a:xfrm>
            <a:prstGeom prst="rect">
              <a:avLst/>
            </a:prstGeom>
          </p:spPr>
        </p:pic>
        <p:sp>
          <p:nvSpPr>
            <p:cNvPr id="7" name="Shape 310"/>
            <p:cNvSpPr/>
            <p:nvPr/>
          </p:nvSpPr>
          <p:spPr>
            <a:xfrm>
              <a:off x="4541801" y="1077916"/>
              <a:ext cx="3006219" cy="5396975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11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-319450" y="0"/>
            <a:ext cx="9044099" cy="134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Answering </a:t>
            </a:r>
            <a:r>
              <a:rPr lang="en-US" sz="40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lang="en-US" sz="4000" b="1" dirty="0" smtClean="0">
                <a:solidFill>
                  <a:srgbClr val="125573"/>
                </a:solidFill>
              </a:rPr>
              <a:t>/</a:t>
            </a:r>
            <a:r>
              <a:rPr lang="en-US" sz="40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Polls</a:t>
            </a:r>
            <a:endParaRPr lang="en-US" sz="40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(Member Menu)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143" y="3081714"/>
            <a:ext cx="5124543" cy="1866672"/>
          </a:xfrm>
          <a:prstGeom prst="rect">
            <a:avLst/>
          </a:prstGeom>
        </p:spPr>
      </p:pic>
      <p:sp>
        <p:nvSpPr>
          <p:cNvPr id="317" name="Shape 317"/>
          <p:cNvSpPr/>
          <p:nvPr/>
        </p:nvSpPr>
        <p:spPr>
          <a:xfrm>
            <a:off x="110559" y="2265557"/>
            <a:ext cx="5211127" cy="3441264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IMG_616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72418" y="1774926"/>
            <a:ext cx="2489735" cy="4419280"/>
          </a:xfrm>
          <a:prstGeom prst="rect">
            <a:avLst/>
          </a:prstGeom>
        </p:spPr>
      </p:pic>
      <p:sp>
        <p:nvSpPr>
          <p:cNvPr id="7" name="Shape 317"/>
          <p:cNvSpPr/>
          <p:nvPr/>
        </p:nvSpPr>
        <p:spPr>
          <a:xfrm>
            <a:off x="5527168" y="1746066"/>
            <a:ext cx="2554331" cy="441928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813" y="1840692"/>
            <a:ext cx="5581303" cy="3667111"/>
            <a:chOff x="127222" y="2168878"/>
            <a:chExt cx="5367026" cy="3538692"/>
          </a:xfrm>
        </p:grpSpPr>
        <p:pic>
          <p:nvPicPr>
            <p:cNvPr id="4" name="Picture 3" descr="Screen Shot 2017-02-15 at 12.10.3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33325" y="2281580"/>
              <a:ext cx="5193981" cy="3260725"/>
            </a:xfrm>
            <a:prstGeom prst="rect">
              <a:avLst/>
            </a:prstGeom>
          </p:spPr>
        </p:pic>
        <p:sp>
          <p:nvSpPr>
            <p:cNvPr id="325" name="Shape 325"/>
            <p:cNvSpPr/>
            <p:nvPr/>
          </p:nvSpPr>
          <p:spPr>
            <a:xfrm>
              <a:off x="127222" y="2168878"/>
              <a:ext cx="5367026" cy="3538692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Shape 323"/>
          <p:cNvSpPr txBox="1"/>
          <p:nvPr/>
        </p:nvSpPr>
        <p:spPr>
          <a:xfrm>
            <a:off x="0" y="123002"/>
            <a:ext cx="82418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Manage </a:t>
            </a: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Questions/Polls 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(Officer Menu)</a:t>
            </a:r>
          </a:p>
        </p:txBody>
      </p:sp>
      <p:pic>
        <p:nvPicPr>
          <p:cNvPr id="324" name="Shape 324" descr="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5751338" y="1612389"/>
            <a:ext cx="2431057" cy="4095179"/>
            <a:chOff x="5810804" y="1840692"/>
            <a:chExt cx="2243848" cy="39578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825075" y="1883433"/>
              <a:ext cx="2186764" cy="3863166"/>
            </a:xfrm>
            <a:prstGeom prst="rect">
              <a:avLst/>
            </a:prstGeom>
          </p:spPr>
        </p:pic>
        <p:sp>
          <p:nvSpPr>
            <p:cNvPr id="9" name="Shape 325"/>
            <p:cNvSpPr/>
            <p:nvPr/>
          </p:nvSpPr>
          <p:spPr>
            <a:xfrm>
              <a:off x="5810804" y="1840692"/>
              <a:ext cx="2243848" cy="3957884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03693" y="1160637"/>
            <a:ext cx="4835151" cy="5336031"/>
            <a:chOff x="393472" y="1890496"/>
            <a:chExt cx="3723244" cy="4430981"/>
          </a:xfrm>
        </p:grpSpPr>
        <p:sp>
          <p:nvSpPr>
            <p:cNvPr id="9" name="Shape 359"/>
            <p:cNvSpPr/>
            <p:nvPr/>
          </p:nvSpPr>
          <p:spPr>
            <a:xfrm>
              <a:off x="393472" y="1890496"/>
              <a:ext cx="3723244" cy="4430981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7981" y="2043896"/>
              <a:ext cx="3459908" cy="41863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70970" y="2608020"/>
            <a:ext cx="4078659" cy="3170879"/>
            <a:chOff x="4342419" y="2671607"/>
            <a:chExt cx="3682652" cy="2847855"/>
          </a:xfrm>
        </p:grpSpPr>
        <p:pic>
          <p:nvPicPr>
            <p:cNvPr id="12" name="Picture 11" descr="Screen Shot 2017-02-15 at 12.11.5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54883" y="2685262"/>
              <a:ext cx="3570188" cy="2800407"/>
            </a:xfrm>
            <a:prstGeom prst="rect">
              <a:avLst/>
            </a:prstGeom>
          </p:spPr>
        </p:pic>
        <p:sp>
          <p:nvSpPr>
            <p:cNvPr id="13" name="Shape 359"/>
            <p:cNvSpPr/>
            <p:nvPr/>
          </p:nvSpPr>
          <p:spPr>
            <a:xfrm>
              <a:off x="4342419" y="2671607"/>
              <a:ext cx="3682651" cy="2847855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Shape 356"/>
          <p:cNvSpPr txBox="1"/>
          <p:nvPr/>
        </p:nvSpPr>
        <p:spPr>
          <a:xfrm>
            <a:off x="0" y="250546"/>
            <a:ext cx="82359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>
                <a:solidFill>
                  <a:srgbClr val="125573"/>
                </a:solidFill>
              </a:rPr>
              <a:t>Add a</a:t>
            </a:r>
            <a:r>
              <a:rPr lang="en-US" sz="4400" b="1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Question/Poll</a:t>
            </a:r>
            <a:endParaRPr lang="en-US" sz="4400" b="1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-2743" y="274637"/>
            <a:ext cx="8244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What is the GINsystem?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90500" y="1417637"/>
            <a:ext cx="7759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members-only internal communication system for </a:t>
            </a:r>
            <a:b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i="1" dirty="0" smtClean="0">
                <a:solidFill>
                  <a:schemeClr val="dk1"/>
                </a:solidFill>
              </a:rPr>
              <a:t>Kappa </a:t>
            </a:r>
            <a:r>
              <a:rPr lang="en-US" sz="1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chapters and alumnae associations</a:t>
            </a:r>
            <a:endParaRPr lang="en-US"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-38487" y="2285417"/>
            <a:ext cx="8241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688"/>
              </a:buClr>
              <a:buSzPct val="25000"/>
              <a:buFont typeface="Arial"/>
              <a:buNone/>
            </a:pPr>
            <a:r>
              <a:rPr lang="en-US" sz="3200" b="1" i="1" u="none" strike="noStrike" cap="none">
                <a:solidFill>
                  <a:srgbClr val="89C688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lang="en-US" sz="2400" b="1" i="1" u="none" strike="noStrike" cap="none">
                <a:solidFill>
                  <a:srgbClr val="89C68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283109" y="2934800"/>
            <a:ext cx="2780700" cy="391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Announcements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</a:rPr>
              <a:t>Calendar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Questions/Polls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 smtClean="0">
                <a:solidFill>
                  <a:schemeClr val="dk1"/>
                </a:solidFill>
              </a:rPr>
              <a:t>Messaging Groups</a:t>
            </a:r>
            <a:endParaRPr lang="en-US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Emails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messages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050635" y="2934801"/>
            <a:ext cx="4191300" cy="391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1800" dirty="0">
                <a:solidFill>
                  <a:schemeClr val="dk1"/>
                </a:solidFill>
              </a:rPr>
              <a:t>Learn Faces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1800" dirty="0" smtClean="0">
                <a:solidFill>
                  <a:schemeClr val="dk1"/>
                </a:solidFill>
              </a:rPr>
              <a:t>Academics Tab</a:t>
            </a:r>
            <a:endParaRPr lang="en-US"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 smtClean="0">
                <a:solidFill>
                  <a:schemeClr val="dk1"/>
                </a:solidFill>
              </a:rPr>
              <a:t>Contacts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</a:t>
            </a:r>
            <a:endParaRPr lang="en-US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GINsystem </a:t>
            </a:r>
            <a:r>
              <a:rPr lang="en-US" sz="1800" dirty="0">
                <a:solidFill>
                  <a:schemeClr val="dk1"/>
                </a:solidFill>
              </a:rPr>
              <a:t>Wall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Management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Hours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 smtClean="0">
                <a:solidFill>
                  <a:schemeClr val="dk1"/>
                </a:solidFill>
              </a:rPr>
              <a:t>Emergency Check-In</a:t>
            </a:r>
            <a:endParaRPr lang="en-US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8241860" y="0"/>
            <a:ext cx="902100" cy="6858000"/>
          </a:xfrm>
          <a:prstGeom prst="rect">
            <a:avLst/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00" cy="7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64"/>
          <p:cNvSpPr txBox="1"/>
          <p:nvPr/>
        </p:nvSpPr>
        <p:spPr>
          <a:xfrm>
            <a:off x="0" y="84905"/>
            <a:ext cx="824186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View Results</a:t>
            </a:r>
          </a:p>
        </p:txBody>
      </p:sp>
      <p:pic>
        <p:nvPicPr>
          <p:cNvPr id="9" name="Shape 365" descr="Screen Shot 2015-03-06 at 11.57.52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479" y="836767"/>
            <a:ext cx="5864539" cy="5886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367"/>
          <p:cNvSpPr/>
          <p:nvPr/>
        </p:nvSpPr>
        <p:spPr>
          <a:xfrm>
            <a:off x="1185479" y="836767"/>
            <a:ext cx="5864539" cy="586876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72"/>
          <p:cNvSpPr txBox="1">
            <a:spLocks noGrp="1"/>
          </p:cNvSpPr>
          <p:nvPr>
            <p:ph type="title"/>
          </p:nvPr>
        </p:nvSpPr>
        <p:spPr>
          <a:xfrm>
            <a:off x="0" y="1135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25573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125573"/>
                </a:solidFill>
              </a:rPr>
              <a:t>Manage Groups</a:t>
            </a:r>
            <a:endParaRPr lang="en-US" dirty="0">
              <a:solidFill>
                <a:srgbClr val="12557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3053" y="1225531"/>
            <a:ext cx="6444482" cy="5344134"/>
            <a:chOff x="913053" y="1225531"/>
            <a:chExt cx="6444482" cy="5344134"/>
          </a:xfrm>
        </p:grpSpPr>
        <p:sp>
          <p:nvSpPr>
            <p:cNvPr id="10" name="Shape 375"/>
            <p:cNvSpPr/>
            <p:nvPr/>
          </p:nvSpPr>
          <p:spPr>
            <a:xfrm>
              <a:off x="913053" y="1225531"/>
              <a:ext cx="6444482" cy="5344134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Picture 10" descr="Screen Shot 2017-02-15 at 12.13.5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44156" y="1401526"/>
              <a:ext cx="6178758" cy="50330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0" y="2847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Add Messaging Grou</a:t>
            </a:r>
            <a:r>
              <a:rPr lang="en-US" dirty="0">
                <a:solidFill>
                  <a:srgbClr val="125573"/>
                </a:solidFill>
              </a:rPr>
              <a:t>p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Shape 360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004644" y="2142576"/>
            <a:ext cx="4126599" cy="3069358"/>
            <a:chOff x="4004644" y="2142576"/>
            <a:chExt cx="4126599" cy="3069358"/>
          </a:xfrm>
        </p:grpSpPr>
        <p:sp>
          <p:nvSpPr>
            <p:cNvPr id="11" name="Shape 383"/>
            <p:cNvSpPr/>
            <p:nvPr/>
          </p:nvSpPr>
          <p:spPr>
            <a:xfrm>
              <a:off x="4004644" y="2142576"/>
              <a:ext cx="4126599" cy="3069358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Picture 11" descr="Screen Shot 2017-02-15 at 12.14.5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155572" y="2262885"/>
              <a:ext cx="3831824" cy="28318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2763" y="2075530"/>
            <a:ext cx="3843371" cy="3180202"/>
            <a:chOff x="112763" y="2075530"/>
            <a:chExt cx="3843371" cy="3180202"/>
          </a:xfrm>
        </p:grpSpPr>
        <p:sp>
          <p:nvSpPr>
            <p:cNvPr id="14" name="Shape 382"/>
            <p:cNvSpPr/>
            <p:nvPr/>
          </p:nvSpPr>
          <p:spPr>
            <a:xfrm>
              <a:off x="112763" y="2075530"/>
              <a:ext cx="3843371" cy="3180202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Picture 14" descr="Screen Shot 2017-02-15 at 12.15.23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48171" y="2233686"/>
              <a:ext cx="3580848" cy="29506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91"/>
          <p:cNvSpPr txBox="1"/>
          <p:nvPr/>
        </p:nvSpPr>
        <p:spPr>
          <a:xfrm>
            <a:off x="-142874" y="391893"/>
            <a:ext cx="8807378" cy="12603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Send an </a:t>
            </a:r>
            <a:r>
              <a:rPr lang="en-US" sz="4400" b="1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lang="en-US" sz="4400" b="1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9184" y="1989978"/>
            <a:ext cx="3797655" cy="4347882"/>
            <a:chOff x="355992" y="980474"/>
            <a:chExt cx="5022831" cy="4801761"/>
          </a:xfrm>
        </p:grpSpPr>
        <p:sp>
          <p:nvSpPr>
            <p:cNvPr id="10" name="Shape 395"/>
            <p:cNvSpPr/>
            <p:nvPr/>
          </p:nvSpPr>
          <p:spPr>
            <a:xfrm>
              <a:off x="355992" y="980474"/>
              <a:ext cx="5022831" cy="4801761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Picture 10" descr="Screen Shot 2017-02-15 at 12.16.3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3176" y="1067351"/>
              <a:ext cx="4794439" cy="462431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647253" y="2895905"/>
            <a:ext cx="4350946" cy="2598713"/>
            <a:chOff x="3328819" y="3228346"/>
            <a:chExt cx="5202594" cy="3345772"/>
          </a:xfrm>
        </p:grpSpPr>
        <p:sp>
          <p:nvSpPr>
            <p:cNvPr id="13" name="Shape 396"/>
            <p:cNvSpPr/>
            <p:nvPr/>
          </p:nvSpPr>
          <p:spPr>
            <a:xfrm>
              <a:off x="3328819" y="3228346"/>
              <a:ext cx="5202594" cy="3345772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Picture 13" descr="Screen Shot 2017-02-15 at 12.16.49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398371" y="3336390"/>
              <a:ext cx="5028834" cy="31480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401"/>
          <p:cNvSpPr txBox="1"/>
          <p:nvPr/>
        </p:nvSpPr>
        <p:spPr>
          <a:xfrm>
            <a:off x="0" y="395697"/>
            <a:ext cx="824186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Send a Text Message</a:t>
            </a:r>
          </a:p>
        </p:txBody>
      </p:sp>
      <p:pic>
        <p:nvPicPr>
          <p:cNvPr id="9" name="Picture 8" descr="Screen Shot 2017-02-15 at 12.18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2076" y="1625607"/>
            <a:ext cx="6687380" cy="4637656"/>
          </a:xfrm>
          <a:prstGeom prst="rect">
            <a:avLst/>
          </a:prstGeom>
        </p:spPr>
      </p:pic>
      <p:sp>
        <p:nvSpPr>
          <p:cNvPr id="7" name="Shape 404"/>
          <p:cNvSpPr/>
          <p:nvPr/>
        </p:nvSpPr>
        <p:spPr>
          <a:xfrm>
            <a:off x="699269" y="1502371"/>
            <a:ext cx="6892784" cy="483303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Emails and Texts </a:t>
            </a:r>
            <a:br>
              <a:rPr lang="en-US" dirty="0" smtClean="0"/>
            </a:br>
            <a:r>
              <a:rPr lang="en-US" dirty="0" smtClean="0"/>
              <a:t>on the Mobile App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58374" y="1694927"/>
            <a:ext cx="2878391" cy="4756666"/>
            <a:chOff x="5303453" y="1649952"/>
            <a:chExt cx="2392912" cy="4149915"/>
          </a:xfrm>
        </p:grpSpPr>
        <p:pic>
          <p:nvPicPr>
            <p:cNvPr id="5" name="Picture 4" descr="IMG_606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331995" y="1712271"/>
              <a:ext cx="2302871" cy="4087596"/>
            </a:xfrm>
            <a:prstGeom prst="rect">
              <a:avLst/>
            </a:prstGeom>
          </p:spPr>
        </p:pic>
        <p:sp>
          <p:nvSpPr>
            <p:cNvPr id="6" name="Shape 404"/>
            <p:cNvSpPr/>
            <p:nvPr/>
          </p:nvSpPr>
          <p:spPr>
            <a:xfrm>
              <a:off x="5303453" y="1649952"/>
              <a:ext cx="2392912" cy="4149915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9059" y="1687868"/>
            <a:ext cx="2830653" cy="4853363"/>
            <a:chOff x="956143" y="1502371"/>
            <a:chExt cx="2830653" cy="4853363"/>
          </a:xfrm>
        </p:grpSpPr>
        <p:pic>
          <p:nvPicPr>
            <p:cNvPr id="3" name="Picture 2" descr="IMG_606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31483" y="1566377"/>
              <a:ext cx="2698229" cy="4789357"/>
            </a:xfrm>
            <a:prstGeom prst="rect">
              <a:avLst/>
            </a:prstGeom>
          </p:spPr>
        </p:pic>
        <p:sp>
          <p:nvSpPr>
            <p:cNvPr id="7" name="Shape 404"/>
            <p:cNvSpPr/>
            <p:nvPr/>
          </p:nvSpPr>
          <p:spPr>
            <a:xfrm>
              <a:off x="956143" y="1502371"/>
              <a:ext cx="2830653" cy="4720917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6027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388"/>
          <p:cNvSpPr txBox="1">
            <a:spLocks noGrp="1"/>
          </p:cNvSpPr>
          <p:nvPr>
            <p:ph type="title"/>
          </p:nvPr>
        </p:nvSpPr>
        <p:spPr>
          <a:xfrm>
            <a:off x="0" y="286430"/>
            <a:ext cx="82418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Administrator Menu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09462" y="1164846"/>
            <a:ext cx="3096758" cy="5070672"/>
            <a:chOff x="4802808" y="1136308"/>
            <a:chExt cx="2789245" cy="48533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802808" y="1136308"/>
              <a:ext cx="2789245" cy="4853376"/>
            </a:xfrm>
            <a:prstGeom prst="rect">
              <a:avLst/>
            </a:prstGeom>
          </p:spPr>
        </p:pic>
        <p:sp>
          <p:nvSpPr>
            <p:cNvPr id="14" name="Shape 391"/>
            <p:cNvSpPr/>
            <p:nvPr/>
          </p:nvSpPr>
          <p:spPr>
            <a:xfrm>
              <a:off x="4802808" y="1136308"/>
              <a:ext cx="2789245" cy="4853377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/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1354" y="1710505"/>
            <a:ext cx="3293566" cy="3951852"/>
            <a:chOff x="701354" y="1710505"/>
            <a:chExt cx="3293566" cy="39518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33820" y="1710505"/>
              <a:ext cx="3260190" cy="3649771"/>
            </a:xfrm>
            <a:prstGeom prst="rect">
              <a:avLst/>
            </a:prstGeom>
          </p:spPr>
        </p:pic>
        <p:sp>
          <p:nvSpPr>
            <p:cNvPr id="17" name="Shape 391"/>
            <p:cNvSpPr/>
            <p:nvPr/>
          </p:nvSpPr>
          <p:spPr>
            <a:xfrm>
              <a:off x="701354" y="1710505"/>
              <a:ext cx="3293566" cy="3951852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122093" y="262920"/>
            <a:ext cx="8235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Manage Users</a:t>
            </a:r>
          </a:p>
        </p:txBody>
      </p:sp>
      <p:sp>
        <p:nvSpPr>
          <p:cNvPr id="9" name="Shape 468"/>
          <p:cNvSpPr/>
          <p:nvPr/>
        </p:nvSpPr>
        <p:spPr>
          <a:xfrm>
            <a:off x="211797" y="1168400"/>
            <a:ext cx="7828107" cy="5333999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001" y="1336693"/>
            <a:ext cx="7533289" cy="5046822"/>
            <a:chOff x="365001" y="1336693"/>
            <a:chExt cx="7533289" cy="5046822"/>
          </a:xfrm>
        </p:grpSpPr>
        <p:pic>
          <p:nvPicPr>
            <p:cNvPr id="11" name="Picture 10" descr="Screen Shot 2017-02-23 at 12.00.2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65001" y="1336693"/>
              <a:ext cx="7533289" cy="5046822"/>
            </a:xfrm>
            <a:prstGeom prst="rect">
              <a:avLst/>
            </a:prstGeom>
          </p:spPr>
        </p:pic>
        <p:pic>
          <p:nvPicPr>
            <p:cNvPr id="2" name="Picture 1" descr="Screen Shot 2017-03-23 at 2.37.5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65001" y="1336693"/>
              <a:ext cx="7533289" cy="330252"/>
            </a:xfrm>
            <a:prstGeom prst="rect">
              <a:avLst/>
            </a:prstGeom>
          </p:spPr>
        </p:pic>
        <p:pic>
          <p:nvPicPr>
            <p:cNvPr id="4" name="Picture 3" descr="Screen Shot 2017-03-23 at 2.38.5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019819" y="4707938"/>
              <a:ext cx="830461" cy="312644"/>
            </a:xfrm>
            <a:prstGeom prst="rect">
              <a:avLst/>
            </a:prstGeom>
          </p:spPr>
        </p:pic>
        <p:pic>
          <p:nvPicPr>
            <p:cNvPr id="5" name="Picture 4" descr="Screen Shot 2017-03-23 at 2.38.49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014922" y="4154557"/>
              <a:ext cx="865960" cy="279341"/>
            </a:xfrm>
            <a:prstGeom prst="rect">
              <a:avLst/>
            </a:prstGeom>
          </p:spPr>
        </p:pic>
        <p:pic>
          <p:nvPicPr>
            <p:cNvPr id="7" name="Picture 6" descr="Screen Shot 2017-03-23 at 2.39.54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718133" y="3400280"/>
              <a:ext cx="1453460" cy="457063"/>
            </a:xfrm>
            <a:prstGeom prst="rect">
              <a:avLst/>
            </a:prstGeom>
          </p:spPr>
        </p:pic>
        <p:pic>
          <p:nvPicPr>
            <p:cNvPr id="12" name="Picture 11" descr="Screen Shot 2017-03-23 at 2.39.54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738334" y="5358021"/>
              <a:ext cx="1453460" cy="457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62"/>
          <p:cNvSpPr txBox="1">
            <a:spLocks noGrp="1"/>
          </p:cNvSpPr>
          <p:nvPr>
            <p:ph type="title"/>
          </p:nvPr>
        </p:nvSpPr>
        <p:spPr>
          <a:xfrm>
            <a:off x="122093" y="262920"/>
            <a:ext cx="8235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Manage </a:t>
            </a:r>
            <a: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Users:</a:t>
            </a:r>
            <a:br>
              <a:rPr lang="en-US" sz="4400" b="1" i="0" u="none" strike="noStrike" cap="none" dirty="0" smtClean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rgbClr val="125573"/>
                </a:solidFill>
              </a:rPr>
              <a:t>Mute Communication</a:t>
            </a:r>
            <a:endParaRPr lang="en-US" sz="4400" b="1" i="0" u="none" strike="noStrike" cap="none" dirty="0">
              <a:solidFill>
                <a:srgbClr val="1255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8872" y="2188976"/>
            <a:ext cx="7835261" cy="3698930"/>
            <a:chOff x="276043" y="1842629"/>
            <a:chExt cx="7681311" cy="3224306"/>
          </a:xfrm>
        </p:grpSpPr>
        <p:grpSp>
          <p:nvGrpSpPr>
            <p:cNvPr id="11" name="Group 10"/>
            <p:cNvGrpSpPr/>
            <p:nvPr/>
          </p:nvGrpSpPr>
          <p:grpSpPr>
            <a:xfrm>
              <a:off x="276043" y="3377423"/>
              <a:ext cx="2559206" cy="1689512"/>
              <a:chOff x="211797" y="2132195"/>
              <a:chExt cx="3299822" cy="2286000"/>
            </a:xfrm>
          </p:grpSpPr>
          <p:pic>
            <p:nvPicPr>
              <p:cNvPr id="8" name="Picture 7" descr="Screen Shot 2017-02-23 at 12.11.36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5819" y="2132195"/>
                <a:ext cx="3225800" cy="2286000"/>
              </a:xfrm>
              <a:prstGeom prst="rect">
                <a:avLst/>
              </a:prstGeom>
            </p:spPr>
          </p:pic>
          <p:sp>
            <p:nvSpPr>
              <p:cNvPr id="9" name="Shape 468"/>
              <p:cNvSpPr/>
              <p:nvPr/>
            </p:nvSpPr>
            <p:spPr>
              <a:xfrm>
                <a:off x="211797" y="2132195"/>
                <a:ext cx="3299822" cy="2286000"/>
              </a:xfrm>
              <a:prstGeom prst="frame">
                <a:avLst>
                  <a:gd name="adj1" fmla="val 2611"/>
                </a:avLst>
              </a:prstGeom>
              <a:solidFill>
                <a:srgbClr val="6EC3BA"/>
              </a:solidFill>
              <a:ln>
                <a:noFill/>
              </a:ln>
              <a:effectLst>
                <a:outerShdw blurRad="39999" dist="23000" dir="5400000" rotWithShape="0">
                  <a:srgbClr val="000000">
                    <a:alpha val="3451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74073" y="1842629"/>
              <a:ext cx="4583281" cy="2647058"/>
              <a:chOff x="3374073" y="1842629"/>
              <a:chExt cx="4583281" cy="264705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461296" y="1928994"/>
                <a:ext cx="4470400" cy="2489201"/>
                <a:chOff x="1739900" y="2324099"/>
                <a:chExt cx="6286501" cy="3564001"/>
              </a:xfrm>
            </p:grpSpPr>
            <p:pic>
              <p:nvPicPr>
                <p:cNvPr id="6" name="Picture 5" descr="Screen Shot 2017-02-23 at 12.08.54 P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9900" y="2324099"/>
                  <a:ext cx="6286501" cy="3564001"/>
                </a:xfrm>
                <a:prstGeom prst="rect">
                  <a:avLst/>
                </a:prstGeom>
              </p:spPr>
            </p:pic>
            <p:pic>
              <p:nvPicPr>
                <p:cNvPr id="7" name="Picture 6" descr="Screen Shot 2017-02-23 at 12.09.16 P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6100" y="2813050"/>
                  <a:ext cx="1993900" cy="764901"/>
                </a:xfrm>
                <a:prstGeom prst="rect">
                  <a:avLst/>
                </a:prstGeom>
              </p:spPr>
            </p:pic>
          </p:grpSp>
          <p:sp>
            <p:nvSpPr>
              <p:cNvPr id="10" name="Shape 468"/>
              <p:cNvSpPr/>
              <p:nvPr/>
            </p:nvSpPr>
            <p:spPr>
              <a:xfrm>
                <a:off x="3374073" y="1842629"/>
                <a:ext cx="4583281" cy="2647058"/>
              </a:xfrm>
              <a:prstGeom prst="frame">
                <a:avLst>
                  <a:gd name="adj1" fmla="val 2611"/>
                </a:avLst>
              </a:prstGeom>
              <a:solidFill>
                <a:srgbClr val="6EC3BA"/>
              </a:solidFill>
              <a:ln>
                <a:noFill/>
              </a:ln>
              <a:effectLst>
                <a:outerShdw blurRad="39999" dist="23000" dir="5400000" rotWithShape="0">
                  <a:srgbClr val="000000">
                    <a:alpha val="3451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Shape 497"/>
            <p:cNvSpPr/>
            <p:nvPr/>
          </p:nvSpPr>
          <p:spPr>
            <a:xfrm rot="3303583">
              <a:off x="3098730" y="3033788"/>
              <a:ext cx="524822" cy="144205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6EC3BA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353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Manage </a:t>
            </a: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GIN Settings</a:t>
            </a:r>
            <a:endParaRPr lang="en-US" sz="4400" b="1" i="0" u="none" strike="noStrike" cap="none" dirty="0">
              <a:solidFill>
                <a:srgbClr val="1743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88" y="1234859"/>
            <a:ext cx="4584299" cy="51046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75"/>
          <p:cNvSpPr/>
          <p:nvPr/>
        </p:nvSpPr>
        <p:spPr>
          <a:xfrm>
            <a:off x="401742" y="1143002"/>
            <a:ext cx="4752000" cy="531990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7-02-21 at 12.41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72250" y="1875939"/>
            <a:ext cx="2288256" cy="3583346"/>
          </a:xfrm>
          <a:prstGeom prst="rect">
            <a:avLst/>
          </a:prstGeom>
        </p:spPr>
      </p:pic>
      <p:sp>
        <p:nvSpPr>
          <p:cNvPr id="8" name="Shape 497"/>
          <p:cNvSpPr/>
          <p:nvPr/>
        </p:nvSpPr>
        <p:spPr>
          <a:xfrm rot="7917820">
            <a:off x="4848670" y="1449072"/>
            <a:ext cx="467433" cy="118690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EC3BA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75"/>
          <p:cNvSpPr/>
          <p:nvPr/>
        </p:nvSpPr>
        <p:spPr>
          <a:xfrm>
            <a:off x="5572250" y="1861509"/>
            <a:ext cx="2288256" cy="359777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2020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The GINsystem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-26289" y="1537495"/>
            <a:ext cx="8241861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688"/>
              </a:buClr>
              <a:buSzPct val="25000"/>
              <a:buFont typeface="Arial"/>
              <a:buNone/>
            </a:pPr>
            <a:r>
              <a:rPr lang="en-US" sz="3200" b="1" i="1" u="none" strike="noStrike" cap="none">
                <a:solidFill>
                  <a:srgbClr val="89C688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r>
              <a:rPr lang="en-US" sz="2400" b="1" i="1" u="none" strike="noStrike" cap="none">
                <a:solidFill>
                  <a:srgbClr val="89C68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58043" y="2482447"/>
            <a:ext cx="3937752" cy="321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down chapter time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officer headaches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chapter communication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Efficient chapter management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more paper “Go Green!”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233444" y="2482447"/>
            <a:ext cx="3671664" cy="3449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Efficient officer transitions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Centralized calendar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contacts list, files,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anonymous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voting,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…and so much more!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241860" y="0"/>
            <a:ext cx="902138" cy="6858000"/>
          </a:xfrm>
          <a:prstGeom prst="rect">
            <a:avLst/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838" y="2482447"/>
            <a:ext cx="755187" cy="75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3 at 2.36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36198" y="1718747"/>
            <a:ext cx="6060502" cy="4373040"/>
          </a:xfrm>
          <a:prstGeom prst="rect">
            <a:avLst/>
          </a:prstGeom>
        </p:spPr>
      </p:pic>
      <p:sp>
        <p:nvSpPr>
          <p:cNvPr id="7" name="Shape 480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Manage Emergency Check-In</a:t>
            </a:r>
            <a:endParaRPr lang="en-US" sz="4400" b="1" i="0" u="none" strike="noStrike" cap="none" dirty="0">
              <a:solidFill>
                <a:srgbClr val="1743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475"/>
          <p:cNvSpPr/>
          <p:nvPr/>
        </p:nvSpPr>
        <p:spPr>
          <a:xfrm>
            <a:off x="926000" y="1567982"/>
            <a:ext cx="6186000" cy="4617665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7-02-21 at 12.45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1499" y="1718747"/>
            <a:ext cx="1978193" cy="27052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0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Manage Emergency Check-In: By Person</a:t>
            </a:r>
            <a:endParaRPr lang="en-US" sz="4400" b="1" i="0" u="none" strike="noStrike" cap="none" dirty="0">
              <a:solidFill>
                <a:srgbClr val="1743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1285" y="1633169"/>
            <a:ext cx="7413225" cy="4759454"/>
            <a:chOff x="567256" y="1633169"/>
            <a:chExt cx="7081306" cy="4528570"/>
          </a:xfrm>
        </p:grpSpPr>
        <p:grpSp>
          <p:nvGrpSpPr>
            <p:cNvPr id="9" name="Group 8"/>
            <p:cNvGrpSpPr/>
            <p:nvPr/>
          </p:nvGrpSpPr>
          <p:grpSpPr>
            <a:xfrm>
              <a:off x="682710" y="1748353"/>
              <a:ext cx="6835970" cy="4228079"/>
              <a:chOff x="1197794" y="2005811"/>
              <a:chExt cx="5849097" cy="3649424"/>
            </a:xfrm>
          </p:grpSpPr>
          <p:pic>
            <p:nvPicPr>
              <p:cNvPr id="7" name="Picture 6" descr="Screen Shot 2017-02-21 at 12.43.55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7794" y="2020242"/>
                <a:ext cx="5849097" cy="3634993"/>
              </a:xfrm>
              <a:prstGeom prst="rect">
                <a:avLst/>
              </a:prstGeom>
            </p:spPr>
          </p:pic>
          <p:pic>
            <p:nvPicPr>
              <p:cNvPr id="8" name="Picture 7" descr="Screen Shot 2017-02-21 at 12.45.47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71530" y="2005811"/>
                <a:ext cx="1654451" cy="297159"/>
              </a:xfrm>
              <a:prstGeom prst="rect">
                <a:avLst/>
              </a:prstGeom>
            </p:spPr>
          </p:pic>
        </p:grpSp>
        <p:sp>
          <p:nvSpPr>
            <p:cNvPr id="6" name="Shape 475"/>
            <p:cNvSpPr/>
            <p:nvPr/>
          </p:nvSpPr>
          <p:spPr>
            <a:xfrm>
              <a:off x="567256" y="1633169"/>
              <a:ext cx="7081306" cy="4528570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366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0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Manage Emergency Check-In: By Location</a:t>
            </a:r>
            <a:endParaRPr lang="en-US" sz="4400" b="1" i="0" u="none" strike="noStrike" cap="none" dirty="0">
              <a:solidFill>
                <a:srgbClr val="1743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475"/>
          <p:cNvSpPr/>
          <p:nvPr/>
        </p:nvSpPr>
        <p:spPr>
          <a:xfrm>
            <a:off x="851445" y="1538100"/>
            <a:ext cx="6380084" cy="498439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85763" y="1700940"/>
            <a:ext cx="6108957" cy="4710220"/>
            <a:chOff x="1106667" y="1717213"/>
            <a:chExt cx="6772795" cy="5178807"/>
          </a:xfrm>
        </p:grpSpPr>
        <p:pic>
          <p:nvPicPr>
            <p:cNvPr id="5" name="Picture 4" descr="2017-02-14_1213_10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06667" y="1717213"/>
              <a:ext cx="6772795" cy="5178807"/>
            </a:xfrm>
            <a:prstGeom prst="rect">
              <a:avLst/>
            </a:prstGeom>
          </p:spPr>
        </p:pic>
        <p:pic>
          <p:nvPicPr>
            <p:cNvPr id="7" name="Picture 6" descr="Screen Shot 2017-02-21 at 12.45.0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38955" y="1718747"/>
              <a:ext cx="1978193" cy="27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563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Manage Emergency Check-In: Mobile Application</a:t>
            </a:r>
            <a:endParaRPr lang="en-US" sz="4400" b="1" i="0" u="none" strike="noStrike" cap="none" dirty="0">
              <a:solidFill>
                <a:srgbClr val="1743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9800" y="1688344"/>
            <a:ext cx="2812561" cy="4853999"/>
            <a:chOff x="625520" y="1618736"/>
            <a:chExt cx="2947618" cy="5282553"/>
          </a:xfrm>
        </p:grpSpPr>
        <p:pic>
          <p:nvPicPr>
            <p:cNvPr id="6" name="Picture 5" descr="map_72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97675" y="1688345"/>
              <a:ext cx="2875463" cy="5111934"/>
            </a:xfrm>
            <a:prstGeom prst="rect">
              <a:avLst/>
            </a:prstGeom>
          </p:spPr>
        </p:pic>
        <p:sp>
          <p:nvSpPr>
            <p:cNvPr id="7" name="Shape 475"/>
            <p:cNvSpPr/>
            <p:nvPr/>
          </p:nvSpPr>
          <p:spPr>
            <a:xfrm>
              <a:off x="625520" y="1618736"/>
              <a:ext cx="2947618" cy="5282553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03061" y="1688343"/>
            <a:ext cx="2812561" cy="4853999"/>
            <a:chOff x="4594948" y="1626833"/>
            <a:chExt cx="2947618" cy="5282553"/>
          </a:xfrm>
        </p:grpSpPr>
        <p:pic>
          <p:nvPicPr>
            <p:cNvPr id="5" name="Picture 4" descr="img_9202__1__72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09379" y="1688345"/>
              <a:ext cx="2875463" cy="5111934"/>
            </a:xfrm>
            <a:prstGeom prst="rect">
              <a:avLst/>
            </a:prstGeom>
          </p:spPr>
        </p:pic>
        <p:sp>
          <p:nvSpPr>
            <p:cNvPr id="8" name="Shape 475"/>
            <p:cNvSpPr/>
            <p:nvPr/>
          </p:nvSpPr>
          <p:spPr>
            <a:xfrm>
              <a:off x="4594948" y="1626833"/>
              <a:ext cx="2947618" cy="5282553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805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0"/>
          <p:cNvSpPr txBox="1">
            <a:spLocks noGrp="1"/>
          </p:cNvSpPr>
          <p:nvPr>
            <p:ph type="title"/>
          </p:nvPr>
        </p:nvSpPr>
        <p:spPr>
          <a:xfrm>
            <a:off x="0" y="3128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Emergency Check-In: </a:t>
            </a:r>
            <a:b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 smtClean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(Member Menu)</a:t>
            </a:r>
            <a:endParaRPr lang="en-US" sz="4400" b="1" i="0" u="none" strike="noStrike" cap="none" dirty="0">
              <a:solidFill>
                <a:srgbClr val="1743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2972" y="1688344"/>
            <a:ext cx="2812561" cy="4897196"/>
            <a:chOff x="679800" y="1688344"/>
            <a:chExt cx="2812561" cy="4853999"/>
          </a:xfrm>
        </p:grpSpPr>
        <p:sp>
          <p:nvSpPr>
            <p:cNvPr id="8" name="Shape 475"/>
            <p:cNvSpPr/>
            <p:nvPr/>
          </p:nvSpPr>
          <p:spPr>
            <a:xfrm>
              <a:off x="679800" y="1688344"/>
              <a:ext cx="2812561" cy="4853999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Picture 11" descr="img_9200__2__72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66386" y="1766736"/>
              <a:ext cx="2642188" cy="469722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02876" y="1731541"/>
            <a:ext cx="2812561" cy="4853999"/>
            <a:chOff x="4371976" y="1731541"/>
            <a:chExt cx="2812561" cy="4853999"/>
          </a:xfrm>
        </p:grpSpPr>
        <p:sp>
          <p:nvSpPr>
            <p:cNvPr id="13" name="Shape 475"/>
            <p:cNvSpPr/>
            <p:nvPr/>
          </p:nvSpPr>
          <p:spPr>
            <a:xfrm>
              <a:off x="4371976" y="1731541"/>
              <a:ext cx="2812561" cy="4853999"/>
            </a:xfrm>
            <a:prstGeom prst="frame">
              <a:avLst>
                <a:gd name="adj1" fmla="val 2611"/>
              </a:avLst>
            </a:prstGeom>
            <a:solidFill>
              <a:srgbClr val="6EC3BA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Picture 13" descr="img_9201__3__72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44131" y="1781388"/>
              <a:ext cx="2678037" cy="4760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665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417" y="1300174"/>
            <a:ext cx="5486399" cy="47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0" y="401558"/>
            <a:ext cx="825521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573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Mobile Applications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Shape 6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774" y="1569499"/>
            <a:ext cx="2170400" cy="5017449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76200" y="-536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/>
              <a:t>Questions?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3937" y="895524"/>
            <a:ext cx="8241900" cy="54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i="1">
                <a:solidFill>
                  <a:srgbClr val="89C688"/>
                </a:solidFill>
              </a:rPr>
              <a:t>Contact us!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1032775" y="1382350"/>
            <a:ext cx="6560400" cy="5338500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2711099" y="1864875"/>
            <a:ext cx="4608900" cy="71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89C688"/>
                </a:solidFill>
              </a:rPr>
              <a:t>(888)-GIN-SYSTEM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89C688"/>
                </a:solidFill>
              </a:rPr>
              <a:t>(446-7978)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2791624" y="3639375"/>
            <a:ext cx="4608900" cy="71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dirty="0">
                <a:solidFill>
                  <a:srgbClr val="89C688"/>
                </a:solidFill>
              </a:rPr>
              <a:t>Chat M - F 10 AM - 6 PM ET at </a:t>
            </a:r>
            <a:r>
              <a:rPr lang="en-US" sz="2400" b="1" dirty="0" err="1">
                <a:solidFill>
                  <a:srgbClr val="89C688"/>
                </a:solidFill>
              </a:rPr>
              <a:t>GINsystem.com</a:t>
            </a:r>
            <a:endParaRPr lang="en-US" sz="2400" b="1" dirty="0">
              <a:solidFill>
                <a:srgbClr val="89C68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2851649" y="5413875"/>
            <a:ext cx="4608900" cy="71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dirty="0" err="1">
                <a:solidFill>
                  <a:srgbClr val="89C688"/>
                </a:solidFill>
              </a:rPr>
              <a:t>Help@GINsystem.com</a:t>
            </a:r>
            <a:endParaRPr lang="en-US" sz="2400" b="1" dirty="0">
              <a:solidFill>
                <a:srgbClr val="89C68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283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25573"/>
                </a:solidFill>
                <a:latin typeface="Arial"/>
                <a:ea typeface="Arial"/>
                <a:cs typeface="Arial"/>
                <a:sym typeface="Arial"/>
              </a:rPr>
              <a:t>How Do I Log In to my GINsystem?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17450" y="1119461"/>
            <a:ext cx="7394712" cy="1238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688"/>
              </a:buClr>
              <a:buSzPct val="25000"/>
              <a:buFont typeface="Arial"/>
              <a:buNone/>
            </a:pPr>
            <a:r>
              <a:rPr lang="en-US" sz="2200" b="1" dirty="0">
                <a:solidFill>
                  <a:srgbClr val="89C688"/>
                </a:solidFill>
              </a:rPr>
              <a:t>You will log in using your </a:t>
            </a:r>
            <a:r>
              <a:rPr lang="en-US" sz="2200" b="1" dirty="0" smtClean="0">
                <a:solidFill>
                  <a:srgbClr val="89C688"/>
                </a:solidFill>
              </a:rPr>
              <a:t>Kappa username </a:t>
            </a:r>
            <a:r>
              <a:rPr lang="en-US" sz="2200" b="1" dirty="0">
                <a:solidFill>
                  <a:srgbClr val="89C688"/>
                </a:solidFill>
              </a:rPr>
              <a:t>and password. If you do not know your username or password, you can retrieve it from </a:t>
            </a:r>
            <a:r>
              <a:rPr lang="en-US" sz="2200" b="1" dirty="0" err="1" smtClean="0">
                <a:solidFill>
                  <a:srgbClr val="89C688"/>
                </a:solidFill>
              </a:rPr>
              <a:t>Kappa.org</a:t>
            </a:r>
            <a:r>
              <a:rPr lang="en-US" sz="2200" b="1" dirty="0" smtClean="0">
                <a:solidFill>
                  <a:srgbClr val="89C688"/>
                </a:solidFill>
              </a:rPr>
              <a:t>/members.</a:t>
            </a:r>
            <a:endParaRPr lang="en-US" sz="2200" b="1" dirty="0">
              <a:solidFill>
                <a:srgbClr val="89C688"/>
              </a:solidFill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2737" y="4134471"/>
            <a:ext cx="990597" cy="27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2737" y="4740317"/>
            <a:ext cx="990597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17450" y="5007910"/>
            <a:ext cx="4331425" cy="12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688"/>
              </a:buClr>
              <a:buSzPct val="25000"/>
              <a:buFont typeface="Arial"/>
              <a:buNone/>
            </a:pPr>
            <a:r>
              <a:rPr lang="en-US" sz="1600" b="1" dirty="0">
                <a:solidFill>
                  <a:srgbClr val="89C688"/>
                </a:solidFill>
              </a:rPr>
              <a:t>FAQ: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688"/>
              </a:buClr>
              <a:buSzPct val="25000"/>
              <a:buFont typeface="Arial"/>
              <a:buNone/>
            </a:pPr>
            <a:r>
              <a:rPr lang="en-US" sz="1600" b="1" dirty="0">
                <a:solidFill>
                  <a:srgbClr val="89C688"/>
                </a:solidFill>
              </a:rPr>
              <a:t>Q: Can new members access the GINsystem?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688"/>
              </a:buClr>
              <a:buSzPct val="25000"/>
              <a:buFont typeface="Arial"/>
              <a:buNone/>
            </a:pPr>
            <a:r>
              <a:rPr lang="en-US" sz="1600" b="1" dirty="0">
                <a:solidFill>
                  <a:srgbClr val="89C688"/>
                </a:solidFill>
              </a:rPr>
              <a:t>A: Yes! New members first have to set up their accounts with your organization then they will be able to log onto the GINsystem.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5656" y="2646412"/>
            <a:ext cx="3092450" cy="2254135"/>
          </a:xfrm>
          <a:prstGeom prst="rect">
            <a:avLst/>
          </a:prstGeom>
        </p:spPr>
      </p:pic>
      <p:sp>
        <p:nvSpPr>
          <p:cNvPr id="17" name="Shape 138"/>
          <p:cNvSpPr/>
          <p:nvPr/>
        </p:nvSpPr>
        <p:spPr>
          <a:xfrm>
            <a:off x="914532" y="2621051"/>
            <a:ext cx="3092450" cy="2312112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38"/>
          <p:cNvSpPr/>
          <p:nvPr/>
        </p:nvSpPr>
        <p:spPr>
          <a:xfrm>
            <a:off x="4759999" y="2617424"/>
            <a:ext cx="3189185" cy="3885077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70214" y="3404937"/>
            <a:ext cx="2792971" cy="2189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0" y="57908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dirty="0"/>
              <a:t>Where do I go to log into my GINsystem?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924025" y="2012475"/>
            <a:ext cx="6410400" cy="45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-US" sz="3000" dirty="0"/>
              <a:t>The External Website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-US" sz="3000" dirty="0"/>
              <a:t>The GINsystem Website 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-US" sz="3000" dirty="0"/>
              <a:t>Mobile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9470" y="3678263"/>
            <a:ext cx="4580344" cy="2867812"/>
          </a:xfrm>
          <a:prstGeom prst="rect">
            <a:avLst/>
          </a:prstGeom>
        </p:spPr>
      </p:pic>
      <p:sp>
        <p:nvSpPr>
          <p:cNvPr id="9" name="Shape 138"/>
          <p:cNvSpPr/>
          <p:nvPr/>
        </p:nvSpPr>
        <p:spPr>
          <a:xfrm>
            <a:off x="1277527" y="3637201"/>
            <a:ext cx="5684230" cy="2908874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4100" b="1" i="0" u="none" strike="noStrike" cap="none" dirty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How do I add new users to the GINsystem?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13300" cy="441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C688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9C688"/>
                </a:solidFill>
                <a:latin typeface="Arial"/>
                <a:ea typeface="Arial"/>
                <a:cs typeface="Arial"/>
                <a:sym typeface="Arial"/>
              </a:rPr>
              <a:t>All users add themselves!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78BD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 with </a:t>
            </a:r>
            <a:r>
              <a:rPr lang="en-US" dirty="0" smtClean="0"/>
              <a:t>their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Kappa username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password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 terms of use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and Save profile information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78BD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0" y="2511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Member Types and Access Levels </a:t>
            </a:r>
          </a:p>
        </p:txBody>
      </p:sp>
      <p:sp>
        <p:nvSpPr>
          <p:cNvPr id="159" name="Shape 159"/>
          <p:cNvSpPr/>
          <p:nvPr/>
        </p:nvSpPr>
        <p:spPr>
          <a:xfrm>
            <a:off x="568338" y="1651980"/>
            <a:ext cx="7038433" cy="4140227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7-02-15 at 12.4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9770" y="1769487"/>
            <a:ext cx="6790373" cy="392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0" y="-47584"/>
            <a:ext cx="8229600" cy="890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360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74360"/>
                </a:solidFill>
                <a:latin typeface="Arial"/>
                <a:ea typeface="Arial"/>
                <a:cs typeface="Arial"/>
                <a:sym typeface="Arial"/>
              </a:rPr>
              <a:t>Member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8254"/>
          <a:stretch>
            <a:fillRect/>
          </a:stretch>
        </p:blipFill>
        <p:spPr>
          <a:xfrm>
            <a:off x="1303189" y="842969"/>
            <a:ext cx="1848087" cy="295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72323" y="1171501"/>
            <a:ext cx="2313475" cy="5035362"/>
          </a:xfrm>
          <a:prstGeom prst="rect">
            <a:avLst/>
          </a:prstGeom>
        </p:spPr>
      </p:pic>
      <p:sp>
        <p:nvSpPr>
          <p:cNvPr id="8" name="Shape 166"/>
          <p:cNvSpPr/>
          <p:nvPr/>
        </p:nvSpPr>
        <p:spPr>
          <a:xfrm>
            <a:off x="1250269" y="780047"/>
            <a:ext cx="1972498" cy="5426816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66"/>
          <p:cNvSpPr/>
          <p:nvPr/>
        </p:nvSpPr>
        <p:spPr>
          <a:xfrm>
            <a:off x="4758979" y="1171500"/>
            <a:ext cx="2368319" cy="5035363"/>
          </a:xfrm>
          <a:prstGeom prst="frame">
            <a:avLst>
              <a:gd name="adj1" fmla="val 2611"/>
            </a:avLst>
          </a:prstGeom>
          <a:solidFill>
            <a:srgbClr val="6EC3BA"/>
          </a:soli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8413"/>
          <a:stretch>
            <a:fillRect/>
          </a:stretch>
        </p:blipFill>
        <p:spPr>
          <a:xfrm>
            <a:off x="1303189" y="3799636"/>
            <a:ext cx="1848087" cy="237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9480</TotalTime>
  <Words>440</Words>
  <Application>Microsoft Macintosh PowerPoint</Application>
  <PresentationFormat>On-screen Show (4:3)</PresentationFormat>
  <Paragraphs>101</Paragraphs>
  <Slides>46</Slides>
  <Notes>38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Kappa Alumnae GINsystem Online Tour</vt:lpstr>
      <vt:lpstr>Slide 2</vt:lpstr>
      <vt:lpstr>Slide 3</vt:lpstr>
      <vt:lpstr>Slide 4</vt:lpstr>
      <vt:lpstr>How Do I Log In to my GINsystem?</vt:lpstr>
      <vt:lpstr>Where do I go to log into my GINsystem?</vt:lpstr>
      <vt:lpstr>How do I add new users to the GINsystem?</vt:lpstr>
      <vt:lpstr>Member Types and Access Levels </vt:lpstr>
      <vt:lpstr>Member Menu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Manage Groups</vt:lpstr>
      <vt:lpstr>Add Messaging Group</vt:lpstr>
      <vt:lpstr>Slide 33</vt:lpstr>
      <vt:lpstr>Slide 34</vt:lpstr>
      <vt:lpstr>Send Emails and Texts  on the Mobile App</vt:lpstr>
      <vt:lpstr>Administrator Menu</vt:lpstr>
      <vt:lpstr>Manage Users</vt:lpstr>
      <vt:lpstr>Manage Users: Mute Communication</vt:lpstr>
      <vt:lpstr>Manage GIN Settings</vt:lpstr>
      <vt:lpstr>Manage Emergency Check-In</vt:lpstr>
      <vt:lpstr>Manage Emergency Check-In: By Person</vt:lpstr>
      <vt:lpstr>Manage Emergency Check-In: By Location</vt:lpstr>
      <vt:lpstr>Manage Emergency Check-In: Mobile Application</vt:lpstr>
      <vt:lpstr>Emergency Check-In:  (Member Menu)</vt:lpstr>
      <vt:lpstr>Slide 45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GINsystem and Website Online Tour</dc:title>
  <dc:creator>GIN</dc:creator>
  <cp:lastModifiedBy>Carolyn Palmer</cp:lastModifiedBy>
  <cp:revision>53</cp:revision>
  <dcterms:created xsi:type="dcterms:W3CDTF">2017-10-03T17:04:29Z</dcterms:created>
  <dcterms:modified xsi:type="dcterms:W3CDTF">2017-10-03T17:07:20Z</dcterms:modified>
</cp:coreProperties>
</file>