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5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8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891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10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9914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90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41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5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0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9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0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8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4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2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9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rgbClr val="990033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6320-CD4E-4ADB-AB10-207770D3467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B08013-236A-4540-8FF2-8794C415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44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39978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5539021" cy="86733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Discuss 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6754" y="1376038"/>
            <a:ext cx="9564318" cy="48649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Introduced IPv6</a:t>
            </a:r>
          </a:p>
          <a:p>
            <a:r>
              <a:rPr lang="en-US" sz="3200" dirty="0">
                <a:solidFill>
                  <a:schemeClr val="bg1"/>
                </a:solidFill>
              </a:rPr>
              <a:t>We learned how to convert hex numbers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format of an IPv6 address</a:t>
            </a:r>
          </a:p>
          <a:p>
            <a:r>
              <a:rPr lang="en-US" sz="3200" dirty="0">
                <a:solidFill>
                  <a:schemeClr val="bg1"/>
                </a:solidFill>
              </a:rPr>
              <a:t>IPv6 address types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IPv6 shortened expressions</a:t>
            </a:r>
          </a:p>
          <a:p>
            <a:r>
              <a:rPr lang="en-US" sz="3200" dirty="0">
                <a:solidFill>
                  <a:schemeClr val="bg1"/>
                </a:solidFill>
              </a:rPr>
              <a:t>IPv6 Transition mechanisms</a:t>
            </a:r>
          </a:p>
          <a:p>
            <a:r>
              <a:rPr lang="en-US" sz="3200" dirty="0">
                <a:solidFill>
                  <a:schemeClr val="bg1"/>
                </a:solidFill>
              </a:rPr>
              <a:t>How to route in IPv6</a:t>
            </a:r>
          </a:p>
          <a:p>
            <a:r>
              <a:rPr lang="en-US" sz="3200" dirty="0">
                <a:solidFill>
                  <a:schemeClr val="bg1"/>
                </a:solidFill>
              </a:rPr>
              <a:t>IPv6 </a:t>
            </a:r>
            <a:r>
              <a:rPr lang="en-US" sz="3200" dirty="0" err="1">
                <a:solidFill>
                  <a:schemeClr val="bg1"/>
                </a:solidFill>
              </a:rPr>
              <a:t>subnetting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62549"/>
      </p:ext>
    </p:extLst>
  </p:cSld>
  <p:clrMapOvr>
    <a:masterClrMapping/>
  </p:clrMapOvr>
</p:sld>
</file>

<file path=ppt/theme/theme1.xml><?xml version="1.0" encoding="utf-8"?>
<a:theme xmlns:a="http://schemas.openxmlformats.org/drawingml/2006/main" name="burgundy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rgundy" id="{4FC275B4-6D83-48A9-B920-FB47781767DE}" vid="{BB24C3E3-070B-4679-AD52-E7F292E05B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burgundy</Template>
  <TotalTime>3</TotalTime>
  <Words>37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burgundy</vt:lpstr>
      <vt:lpstr>Summary of Section</vt:lpstr>
      <vt:lpstr>Discuss topics covered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3</cp:revision>
  <dcterms:created xsi:type="dcterms:W3CDTF">2016-10-25T16:17:42Z</dcterms:created>
  <dcterms:modified xsi:type="dcterms:W3CDTF">2016-11-03T16:19:17Z</dcterms:modified>
</cp:coreProperties>
</file>