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3" r:id="rId3"/>
    <p:sldId id="302" r:id="rId4"/>
    <p:sldId id="301" r:id="rId5"/>
    <p:sldId id="299" r:id="rId6"/>
    <p:sldId id="300" r:id="rId7"/>
    <p:sldId id="272" r:id="rId8"/>
    <p:sldId id="292" r:id="rId9"/>
    <p:sldId id="293" r:id="rId10"/>
    <p:sldId id="294" r:id="rId11"/>
    <p:sldId id="306" r:id="rId12"/>
    <p:sldId id="268" r:id="rId13"/>
    <p:sldId id="309" r:id="rId14"/>
    <p:sldId id="310" r:id="rId15"/>
    <p:sldId id="271" r:id="rId16"/>
    <p:sldId id="263" r:id="rId17"/>
    <p:sldId id="265" r:id="rId18"/>
    <p:sldId id="259" r:id="rId19"/>
    <p:sldId id="261" r:id="rId20"/>
    <p:sldId id="262" r:id="rId21"/>
    <p:sldId id="266" r:id="rId22"/>
    <p:sldId id="269" r:id="rId23"/>
    <p:sldId id="288" r:id="rId24"/>
    <p:sldId id="295" r:id="rId25"/>
    <p:sldId id="273" r:id="rId26"/>
    <p:sldId id="277" r:id="rId27"/>
    <p:sldId id="278" r:id="rId28"/>
    <p:sldId id="275" r:id="rId29"/>
    <p:sldId id="282" r:id="rId30"/>
    <p:sldId id="276" r:id="rId31"/>
    <p:sldId id="296" r:id="rId32"/>
    <p:sldId id="307" r:id="rId33"/>
    <p:sldId id="284" r:id="rId34"/>
    <p:sldId id="290" r:id="rId35"/>
    <p:sldId id="281" r:id="rId36"/>
    <p:sldId id="279" r:id="rId37"/>
    <p:sldId id="283" r:id="rId38"/>
    <p:sldId id="289" r:id="rId39"/>
    <p:sldId id="280" r:id="rId40"/>
    <p:sldId id="308" r:id="rId41"/>
    <p:sldId id="285" r:id="rId42"/>
    <p:sldId id="286" r:id="rId43"/>
    <p:sldId id="297" r:id="rId44"/>
    <p:sldId id="257" r:id="rId45"/>
    <p:sldId id="29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FF0066"/>
    <a:srgbClr val="009999"/>
    <a:srgbClr val="FF66FF"/>
    <a:srgbClr val="9966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77FF4-DB9B-4AAB-B817-296E5AA98AA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8F2F-5022-4AC6-8BA2-48AA296AE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1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6F9E-2ED8-4E98-8548-09309F7DF997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Mrs. Joelle R. King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SC Indicator 7-4.1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9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B720-4B4F-4A47-AEA0-500E1A21C19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4C91-873A-461A-AF18-5C03DDB6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bbc.co.uk/learningzone/clips/2312.bb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-class.net/Ecology/energy_transfer.ht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" TargetMode="External"/><Relationship Id="rId2" Type="http://schemas.openxmlformats.org/officeDocument/2006/relationships/hyperlink" Target="http://www.harcourtschool.com/activity/food/food_menu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Energy Flow in Food Chains, Food Webs, &amp; Energy Pyramids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3581400"/>
          </a:xfrm>
          <a:solidFill>
            <a:srgbClr val="FFFF00"/>
          </a:solidFill>
        </p:spPr>
        <p:txBody>
          <a:bodyPr/>
          <a:lstStyle/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Anything 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that cannot make its own food must eat to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survive. 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It 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must “consume” its food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  <a:b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It is a </a:t>
            </a:r>
            <a:r>
              <a:rPr lang="en-US" b="1" u="sng" dirty="0" smtClean="0">
                <a:solidFill>
                  <a:srgbClr val="FF0066"/>
                </a:solidFill>
                <a:latin typeface="Comic Sans MS" pitchFamily="66" charset="0"/>
              </a:rPr>
              <a:t>consumer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Comic Sans MS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Levels of Consumers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 Consumers</a:t>
            </a:r>
            <a:r>
              <a:rPr lang="en-US" sz="3200" dirty="0" smtClean="0">
                <a:sym typeface="Wingdings" panose="05000000000000000000" pitchFamily="2" charset="2"/>
              </a:rPr>
              <a:t> eat producers, mainly herbivores. (caterpillar, rabbits, etc.)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 smtClean="0">
                <a:sym typeface="Wingdings" panose="05000000000000000000" pitchFamily="2" charset="2"/>
              </a:rPr>
              <a:t>Secondary Consumers eat primary consumers (frogs, fox)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smtClean="0">
                <a:sym typeface="Wingdings" panose="05000000000000000000" pitchFamily="2" charset="2"/>
              </a:rPr>
              <a:t>Tertiary Consumers </a:t>
            </a:r>
            <a:r>
              <a:rPr lang="en-US" sz="3200" dirty="0" smtClean="0">
                <a:sym typeface="Wingdings" panose="05000000000000000000" pitchFamily="2" charset="2"/>
              </a:rPr>
              <a:t>eat secondary consumers (hawk, wolf)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49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248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5" y="304800"/>
            <a:ext cx="92023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When an organism eats another organism, </a:t>
            </a:r>
          </a:p>
          <a:p>
            <a:r>
              <a:rPr lang="en-US" sz="3600" dirty="0" smtClean="0"/>
              <a:t>There is a transfer of energy occurring. When an</a:t>
            </a:r>
          </a:p>
          <a:p>
            <a:r>
              <a:rPr lang="en-US" sz="3600" dirty="0" smtClean="0"/>
              <a:t>Organism eats, it gains energy. Some of this </a:t>
            </a:r>
          </a:p>
          <a:p>
            <a:r>
              <a:rPr lang="en-US" sz="3600" dirty="0" smtClean="0"/>
              <a:t>Energy is used, and some gets released as heat.</a:t>
            </a:r>
            <a:endParaRPr lang="en-US" sz="3600" dirty="0"/>
          </a:p>
          <a:p>
            <a:r>
              <a:rPr lang="en-US" sz="3600" dirty="0" smtClean="0"/>
              <a:t>For example:</a:t>
            </a:r>
            <a:endParaRPr lang="en-US" sz="3600" dirty="0"/>
          </a:p>
        </p:txBody>
      </p:sp>
      <p:pic>
        <p:nvPicPr>
          <p:cNvPr id="1026" name="Picture 2" descr="http://media-1.web.britannica.com/eb-media/13/151213-004-64FE0D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86889"/>
            <a:ext cx="6463145" cy="43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9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MP9004469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087562" cy="13922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2089150" cy="143986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087562" cy="143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627313" y="1628775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722938" y="1628775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6725" y="24209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FFFF00"/>
                </a:solidFill>
                <a:latin typeface="Comic Sans MS" pitchFamily="66" charset="0"/>
              </a:rPr>
              <a:t>Grass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90913" y="24209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00"/>
                </a:solidFill>
                <a:latin typeface="Comic Sans MS" pitchFamily="66" charset="0"/>
              </a:rPr>
              <a:t>Rabbit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731000" y="242093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  <a:latin typeface="Comic Sans MS" pitchFamily="66" charset="0"/>
              </a:rPr>
              <a:t>Fox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547813" y="2997200"/>
            <a:ext cx="6192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FF"/>
                </a:solidFill>
                <a:latin typeface="Comic Sans MS" pitchFamily="66" charset="0"/>
              </a:rPr>
              <a:t>The arrows show the transfer of energy from one organism to the next.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042988" y="333375"/>
            <a:ext cx="723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FF"/>
                </a:solidFill>
                <a:latin typeface="Comic Sans MS" pitchFamily="66" charset="0"/>
              </a:rPr>
              <a:t>Food chains show which organisms eat what.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116013" y="4076700"/>
            <a:ext cx="7027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FF"/>
                </a:solidFill>
                <a:latin typeface="Comic Sans MS" pitchFamily="66" charset="0"/>
              </a:rPr>
              <a:t>All these organisms depend on each other to survive, this is called INTERDEPENDENCE.</a:t>
            </a:r>
          </a:p>
        </p:txBody>
      </p:sp>
    </p:spTree>
    <p:extLst>
      <p:ext uri="{BB962C8B-B14F-4D97-AF65-F5344CB8AC3E}">
        <p14:creationId xmlns:p14="http://schemas.microsoft.com/office/powerpoint/2010/main" val="28930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  <p:bldP spid="24587" grpId="0"/>
      <p:bldP spid="24588" grpId="0"/>
      <p:bldP spid="24589" grpId="0"/>
      <p:bldP spid="24590" grpId="0"/>
      <p:bldP spid="245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422" y="5986790"/>
            <a:ext cx="877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arrow shows the direction that the energy is moving.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847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57185"/>
            <a:ext cx="7543800" cy="4400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915" y="4343400"/>
            <a:ext cx="88743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Follow the food chain from producer to top level consumer.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143000"/>
            <a:ext cx="213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</a:rPr>
              <a:t>Note: There’s something wrong.</a:t>
            </a:r>
          </a:p>
          <a:p>
            <a:pPr algn="ctr"/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</a:rPr>
              <a:t>What is it?</a:t>
            </a:r>
            <a:endParaRPr lang="en-US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9144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Why does this look more like a “cycle” than a chain?</a:t>
            </a:r>
          </a:p>
          <a:p>
            <a:pPr algn="ctr"/>
            <a:endParaRPr lang="en-US" sz="36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Let’s discuss this one in detail.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285"/>
            <a:ext cx="5105400" cy="4630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686370"/>
            <a:ext cx="40613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is the SUN in this picture?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1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Comic Sans MS" pitchFamily="66" charset="0"/>
              </a:rPr>
              <a:t>Essential Question</a:t>
            </a:r>
            <a:endParaRPr lang="en-US" sz="7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Comic Sans MS" pitchFamily="66" charset="0"/>
              </a:rPr>
              <a:t>What does a food chain show us?</a:t>
            </a:r>
          </a:p>
        </p:txBody>
      </p:sp>
    </p:spTree>
    <p:extLst>
      <p:ext uri="{BB962C8B-B14F-4D97-AF65-F5344CB8AC3E}">
        <p14:creationId xmlns:p14="http://schemas.microsoft.com/office/powerpoint/2010/main" val="34126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"/>
            <a:ext cx="5410200" cy="6760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0"/>
            <a:ext cx="6172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smtClean="0">
                <a:latin typeface="Comic Sans MS" pitchFamily="66" charset="0"/>
              </a:rPr>
              <a:t>In this food chain, what is the producer?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smtClean="0">
                <a:latin typeface="Comic Sans MS" pitchFamily="66" charset="0"/>
              </a:rPr>
              <a:t>What is the first level consumer?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smtClean="0">
                <a:latin typeface="Comic Sans MS" pitchFamily="66" charset="0"/>
              </a:rPr>
              <a:t>What is the second level consumer?</a:t>
            </a:r>
          </a:p>
          <a:p>
            <a:pPr marL="457200" indent="-457200" algn="ctr">
              <a:buFont typeface="Wingdings" pitchFamily="2" charset="2"/>
              <a:buChar char="q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smtClean="0">
                <a:latin typeface="Comic Sans MS" pitchFamily="66" charset="0"/>
              </a:rPr>
              <a:t>Is the polar bear the 3</a:t>
            </a:r>
            <a:r>
              <a:rPr lang="en-US" sz="2800" b="1" baseline="30000" dirty="0" smtClean="0">
                <a:latin typeface="Comic Sans MS" pitchFamily="66" charset="0"/>
              </a:rPr>
              <a:t>rd</a:t>
            </a:r>
            <a:r>
              <a:rPr lang="en-US" sz="2800" b="1" dirty="0" smtClean="0">
                <a:latin typeface="Comic Sans MS" pitchFamily="66" charset="0"/>
              </a:rPr>
              <a:t> level consumer?  Explain.</a:t>
            </a:r>
          </a:p>
        </p:txBody>
      </p:sp>
    </p:spTree>
    <p:extLst>
      <p:ext uri="{BB962C8B-B14F-4D97-AF65-F5344CB8AC3E}">
        <p14:creationId xmlns:p14="http://schemas.microsoft.com/office/powerpoint/2010/main" val="32216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82"/>
            <a:ext cx="8839200" cy="4637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5004" y="4663155"/>
            <a:ext cx="70739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This picture shows the trophic levels.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23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4958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676400"/>
            <a:ext cx="39537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Trophic</a:t>
            </a:r>
          </a:p>
          <a:p>
            <a:pPr algn="ctr"/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Levels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5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Food Webs</a:t>
            </a:r>
            <a:endParaRPr lang="en-US" sz="72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B050"/>
                </a:solidFill>
                <a:latin typeface="Comic Sans MS" pitchFamily="66" charset="0"/>
              </a:rPr>
              <a:t>Food webs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 describe the organisms found in interconnecting food chains using pictures or words and arrows.</a:t>
            </a:r>
          </a:p>
          <a:p>
            <a:r>
              <a:rPr lang="en-US" sz="3600" b="1" dirty="0" smtClean="0">
                <a:solidFill>
                  <a:srgbClr val="FF66FF"/>
                </a:solidFill>
                <a:latin typeface="Comic Sans MS" pitchFamily="66" charset="0"/>
              </a:rPr>
              <a:t>In other words, food webs are a bunch of food chains all together!</a:t>
            </a:r>
          </a:p>
          <a:p>
            <a:r>
              <a:rPr lang="en-US" sz="3600" b="1" dirty="0" smtClean="0">
                <a:solidFill>
                  <a:srgbClr val="009999"/>
                </a:solidFill>
                <a:latin typeface="Comic Sans MS" pitchFamily="66" charset="0"/>
              </a:rPr>
              <a:t>They describe the complex patterns of energy flow in an ecosystem by modeling who consumes whom or what.</a:t>
            </a:r>
            <a:endParaRPr lang="en-US" sz="3600" b="1" dirty="0">
              <a:solidFill>
                <a:srgbClr val="0099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64008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81000"/>
            <a:ext cx="3048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follow a few food chains found in this food web.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75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"/>
            <a:ext cx="9144000" cy="5285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60" y="5562600"/>
            <a:ext cx="8275279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Food Webs are EASY!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4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Essential Question</a:t>
            </a:r>
            <a:endParaRPr lang="en-US" sz="7200" b="1" dirty="0">
              <a:solidFill>
                <a:schemeClr val="bg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latin typeface="Comic Sans MS" pitchFamily="66" charset="0"/>
              </a:rPr>
              <a:t>How is a food web different from a food chain?</a:t>
            </a:r>
          </a:p>
        </p:txBody>
      </p:sp>
    </p:spTree>
    <p:extLst>
      <p:ext uri="{BB962C8B-B14F-4D97-AF65-F5344CB8AC3E}">
        <p14:creationId xmlns:p14="http://schemas.microsoft.com/office/powerpoint/2010/main" val="2393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Energy Pyramids</a:t>
            </a:r>
            <a:endParaRPr lang="en-US" sz="72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6633"/>
                </a:solidFill>
                <a:latin typeface="Comic Sans MS" pitchFamily="66" charset="0"/>
              </a:rPr>
              <a:t>An </a:t>
            </a:r>
            <a:r>
              <a:rPr lang="en-US" sz="3600" b="1" u="sng" dirty="0" smtClean="0">
                <a:solidFill>
                  <a:srgbClr val="996633"/>
                </a:solidFill>
                <a:latin typeface="Comic Sans MS" pitchFamily="66" charset="0"/>
              </a:rPr>
              <a:t>energy pyramid</a:t>
            </a:r>
            <a:r>
              <a:rPr lang="en-US" sz="3600" b="1" dirty="0" smtClean="0">
                <a:solidFill>
                  <a:srgbClr val="996633"/>
                </a:solidFill>
                <a:latin typeface="Comic Sans MS" pitchFamily="66" charset="0"/>
              </a:rPr>
              <a:t> shows the amount of energy that moves from one trophic level to another in a food chain.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Comic Sans MS" pitchFamily="66" charset="0"/>
              </a:rPr>
              <a:t>The most energy is available at the producer level of the pyramid.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availability of energy decreases as it moves up the energy pyramid.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842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Energy Pyramid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515350" cy="3429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Much of the energy is lost when one organism in a food chain eats another.</a:t>
            </a:r>
          </a:p>
          <a:p>
            <a:r>
              <a:rPr lang="en-US" dirty="0" smtClean="0"/>
              <a:t>Most of the energy is </a:t>
            </a:r>
            <a:br>
              <a:rPr lang="en-US" dirty="0" smtClean="0"/>
            </a:br>
            <a:r>
              <a:rPr lang="en-US" dirty="0" smtClean="0"/>
              <a:t>converted into heat energy</a:t>
            </a:r>
          </a:p>
          <a:p>
            <a:r>
              <a:rPr lang="en-US" sz="3200" dirty="0" smtClean="0"/>
              <a:t>Each feeding level </a:t>
            </a:r>
            <a:br>
              <a:rPr lang="en-US" sz="3200" dirty="0" smtClean="0"/>
            </a:br>
            <a:r>
              <a:rPr lang="en-US" sz="3200" dirty="0" smtClean="0"/>
              <a:t>represents about </a:t>
            </a:r>
            <a:r>
              <a:rPr lang="en-US" sz="3200" smtClean="0"/>
              <a:t>a 90</a:t>
            </a:r>
            <a:r>
              <a:rPr lang="en-US" sz="3200" dirty="0" smtClean="0"/>
              <a:t>%</a:t>
            </a:r>
            <a:br>
              <a:rPr lang="en-US" sz="3200" dirty="0" smtClean="0"/>
            </a:br>
            <a:r>
              <a:rPr lang="en-US" sz="3200" dirty="0" smtClean="0"/>
              <a:t>energy loss</a:t>
            </a:r>
          </a:p>
        </p:txBody>
      </p:sp>
      <p:pic>
        <p:nvPicPr>
          <p:cNvPr id="5126" name="Picture 6" descr="http://3.bp.blogspot.com/-xOXM6jn7gDY/TgYUpQEAQCI/AAAAAAAAAD0/dt70Hs0RBco/s1600/biomass_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54" y="1887206"/>
            <a:ext cx="5772150" cy="46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9" y="152400"/>
            <a:ext cx="8610600" cy="5067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257800"/>
            <a:ext cx="8077200" cy="13234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most energy is at the producer level – the base of the pyramid.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2286000" y="4343400"/>
            <a:ext cx="1371600" cy="1066800"/>
          </a:xfrm>
          <a:prstGeom prst="bentArrow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37"/>
            <a:ext cx="7851648" cy="6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"/>
            <a:ext cx="9144000" cy="68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600"/>
            <a:ext cx="9507069" cy="72241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" y="0"/>
            <a:ext cx="9534131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omic Sans MS" pitchFamily="66" charset="0"/>
              </a:rPr>
              <a:t>The Energy Pyramid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978478" cy="54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6927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4660" y="1447800"/>
            <a:ext cx="37293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Who needs the most energy to survive?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12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934200" cy="6858000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88787" y="0"/>
            <a:ext cx="2564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Energy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Pyramid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7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Essential Question</a:t>
            </a:r>
            <a:endParaRPr lang="en-US" sz="7200" b="1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Comic Sans MS" pitchFamily="66" charset="0"/>
              </a:rPr>
              <a:t>How is a food chain or food web related to owl pellets?</a:t>
            </a:r>
          </a:p>
        </p:txBody>
      </p:sp>
    </p:spTree>
    <p:extLst>
      <p:ext uri="{BB962C8B-B14F-4D97-AF65-F5344CB8AC3E}">
        <p14:creationId xmlns:p14="http://schemas.microsoft.com/office/powerpoint/2010/main" val="40152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arner.org/courses/essential/life/images/show7.food_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14400"/>
            <a:ext cx="8382001" cy="56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ARTInkAnnotation0"/>
          <p:cNvSpPr/>
          <p:nvPr/>
        </p:nvSpPr>
        <p:spPr>
          <a:xfrm>
            <a:off x="7795265" y="5295900"/>
            <a:ext cx="334790" cy="563881"/>
          </a:xfrm>
          <a:custGeom>
            <a:avLst/>
            <a:gdLst/>
            <a:ahLst/>
            <a:cxnLst/>
            <a:rect l="0" t="0" r="0" b="0"/>
            <a:pathLst>
              <a:path w="334790" h="563881">
                <a:moveTo>
                  <a:pt x="182875" y="0"/>
                </a:moveTo>
                <a:lnTo>
                  <a:pt x="175569" y="0"/>
                </a:lnTo>
                <a:lnTo>
                  <a:pt x="165860" y="9408"/>
                </a:lnTo>
                <a:lnTo>
                  <a:pt x="149752" y="25505"/>
                </a:lnTo>
                <a:lnTo>
                  <a:pt x="142471" y="30526"/>
                </a:lnTo>
                <a:lnTo>
                  <a:pt x="134438" y="35581"/>
                </a:lnTo>
                <a:lnTo>
                  <a:pt x="128044" y="40649"/>
                </a:lnTo>
                <a:lnTo>
                  <a:pt x="117865" y="47982"/>
                </a:lnTo>
                <a:lnTo>
                  <a:pt x="111596" y="52308"/>
                </a:lnTo>
                <a:lnTo>
                  <a:pt x="102370" y="59373"/>
                </a:lnTo>
                <a:lnTo>
                  <a:pt x="94601" y="65335"/>
                </a:lnTo>
                <a:lnTo>
                  <a:pt x="85504" y="70807"/>
                </a:lnTo>
                <a:lnTo>
                  <a:pt x="75817" y="76060"/>
                </a:lnTo>
                <a:lnTo>
                  <a:pt x="66713" y="81218"/>
                </a:lnTo>
                <a:lnTo>
                  <a:pt x="59845" y="86332"/>
                </a:lnTo>
                <a:lnTo>
                  <a:pt x="51713" y="93685"/>
                </a:lnTo>
                <a:lnTo>
                  <a:pt x="36740" y="108159"/>
                </a:lnTo>
                <a:lnTo>
                  <a:pt x="28286" y="120571"/>
                </a:lnTo>
                <a:lnTo>
                  <a:pt x="25268" y="130069"/>
                </a:lnTo>
                <a:lnTo>
                  <a:pt x="21311" y="147195"/>
                </a:lnTo>
                <a:lnTo>
                  <a:pt x="16242" y="161093"/>
                </a:lnTo>
                <a:lnTo>
                  <a:pt x="8345" y="175738"/>
                </a:lnTo>
                <a:lnTo>
                  <a:pt x="3705" y="190712"/>
                </a:lnTo>
                <a:lnTo>
                  <a:pt x="1644" y="205835"/>
                </a:lnTo>
                <a:lnTo>
                  <a:pt x="728" y="221022"/>
                </a:lnTo>
                <a:lnTo>
                  <a:pt x="320" y="236239"/>
                </a:lnTo>
                <a:lnTo>
                  <a:pt x="0" y="298553"/>
                </a:lnTo>
                <a:lnTo>
                  <a:pt x="844" y="304023"/>
                </a:lnTo>
                <a:lnTo>
                  <a:pt x="6025" y="321141"/>
                </a:lnTo>
                <a:lnTo>
                  <a:pt x="7301" y="336533"/>
                </a:lnTo>
                <a:lnTo>
                  <a:pt x="8252" y="339502"/>
                </a:lnTo>
                <a:lnTo>
                  <a:pt x="12789" y="347726"/>
                </a:lnTo>
                <a:lnTo>
                  <a:pt x="14147" y="352947"/>
                </a:lnTo>
                <a:lnTo>
                  <a:pt x="15357" y="354678"/>
                </a:lnTo>
                <a:lnTo>
                  <a:pt x="17009" y="355832"/>
                </a:lnTo>
                <a:lnTo>
                  <a:pt x="18957" y="356601"/>
                </a:lnTo>
                <a:lnTo>
                  <a:pt x="20257" y="356267"/>
                </a:lnTo>
                <a:lnTo>
                  <a:pt x="21122" y="355198"/>
                </a:lnTo>
                <a:lnTo>
                  <a:pt x="21700" y="353639"/>
                </a:lnTo>
                <a:lnTo>
                  <a:pt x="27864" y="345053"/>
                </a:lnTo>
                <a:lnTo>
                  <a:pt x="34176" y="328644"/>
                </a:lnTo>
                <a:lnTo>
                  <a:pt x="40978" y="314499"/>
                </a:lnTo>
                <a:lnTo>
                  <a:pt x="45867" y="302337"/>
                </a:lnTo>
                <a:lnTo>
                  <a:pt x="51710" y="289312"/>
                </a:lnTo>
                <a:lnTo>
                  <a:pt x="59950" y="277879"/>
                </a:lnTo>
                <a:lnTo>
                  <a:pt x="67000" y="264895"/>
                </a:lnTo>
                <a:lnTo>
                  <a:pt x="73801" y="250658"/>
                </a:lnTo>
                <a:lnTo>
                  <a:pt x="82469" y="235864"/>
                </a:lnTo>
                <a:lnTo>
                  <a:pt x="91966" y="223079"/>
                </a:lnTo>
                <a:lnTo>
                  <a:pt x="101830" y="211753"/>
                </a:lnTo>
                <a:lnTo>
                  <a:pt x="111859" y="201075"/>
                </a:lnTo>
                <a:lnTo>
                  <a:pt x="127026" y="185543"/>
                </a:lnTo>
                <a:lnTo>
                  <a:pt x="133788" y="181269"/>
                </a:lnTo>
                <a:lnTo>
                  <a:pt x="141684" y="177573"/>
                </a:lnTo>
                <a:lnTo>
                  <a:pt x="150335" y="174261"/>
                </a:lnTo>
                <a:lnTo>
                  <a:pt x="157795" y="171208"/>
                </a:lnTo>
                <a:lnTo>
                  <a:pt x="164461" y="168325"/>
                </a:lnTo>
                <a:lnTo>
                  <a:pt x="170599" y="165557"/>
                </a:lnTo>
                <a:lnTo>
                  <a:pt x="177231" y="162864"/>
                </a:lnTo>
                <a:lnTo>
                  <a:pt x="184191" y="160223"/>
                </a:lnTo>
                <a:lnTo>
                  <a:pt x="191372" y="157616"/>
                </a:lnTo>
                <a:lnTo>
                  <a:pt x="197853" y="155877"/>
                </a:lnTo>
                <a:lnTo>
                  <a:pt x="203867" y="154718"/>
                </a:lnTo>
                <a:lnTo>
                  <a:pt x="209570" y="153946"/>
                </a:lnTo>
                <a:lnTo>
                  <a:pt x="215064" y="153430"/>
                </a:lnTo>
                <a:lnTo>
                  <a:pt x="220422" y="153086"/>
                </a:lnTo>
                <a:lnTo>
                  <a:pt x="225686" y="152858"/>
                </a:lnTo>
                <a:lnTo>
                  <a:pt x="231736" y="153552"/>
                </a:lnTo>
                <a:lnTo>
                  <a:pt x="238309" y="154861"/>
                </a:lnTo>
                <a:lnTo>
                  <a:pt x="245229" y="156581"/>
                </a:lnTo>
                <a:lnTo>
                  <a:pt x="251538" y="158574"/>
                </a:lnTo>
                <a:lnTo>
                  <a:pt x="257438" y="160749"/>
                </a:lnTo>
                <a:lnTo>
                  <a:pt x="263063" y="163047"/>
                </a:lnTo>
                <a:lnTo>
                  <a:pt x="268507" y="166271"/>
                </a:lnTo>
                <a:lnTo>
                  <a:pt x="273829" y="170114"/>
                </a:lnTo>
                <a:lnTo>
                  <a:pt x="284260" y="178900"/>
                </a:lnTo>
                <a:lnTo>
                  <a:pt x="294538" y="188449"/>
                </a:lnTo>
                <a:lnTo>
                  <a:pt x="304751" y="200595"/>
                </a:lnTo>
                <a:lnTo>
                  <a:pt x="314089" y="214460"/>
                </a:lnTo>
                <a:lnTo>
                  <a:pt x="321061" y="229089"/>
                </a:lnTo>
                <a:lnTo>
                  <a:pt x="326981" y="244058"/>
                </a:lnTo>
                <a:lnTo>
                  <a:pt x="331589" y="259177"/>
                </a:lnTo>
                <a:lnTo>
                  <a:pt x="333636" y="274363"/>
                </a:lnTo>
                <a:lnTo>
                  <a:pt x="334547" y="291838"/>
                </a:lnTo>
                <a:lnTo>
                  <a:pt x="334789" y="301238"/>
                </a:lnTo>
                <a:lnTo>
                  <a:pt x="334105" y="310892"/>
                </a:lnTo>
                <a:lnTo>
                  <a:pt x="332801" y="320715"/>
                </a:lnTo>
                <a:lnTo>
                  <a:pt x="331085" y="330650"/>
                </a:lnTo>
                <a:lnTo>
                  <a:pt x="329096" y="340660"/>
                </a:lnTo>
                <a:lnTo>
                  <a:pt x="324626" y="360813"/>
                </a:lnTo>
                <a:lnTo>
                  <a:pt x="317349" y="391199"/>
                </a:lnTo>
                <a:lnTo>
                  <a:pt x="314858" y="400500"/>
                </a:lnTo>
                <a:lnTo>
                  <a:pt x="309832" y="417607"/>
                </a:lnTo>
                <a:lnTo>
                  <a:pt x="300260" y="433676"/>
                </a:lnTo>
                <a:lnTo>
                  <a:pt x="294152" y="441518"/>
                </a:lnTo>
                <a:lnTo>
                  <a:pt x="285106" y="457004"/>
                </a:lnTo>
                <a:lnTo>
                  <a:pt x="281509" y="464689"/>
                </a:lnTo>
                <a:lnTo>
                  <a:pt x="276572" y="471506"/>
                </a:lnTo>
                <a:lnTo>
                  <a:pt x="270740" y="477744"/>
                </a:lnTo>
                <a:lnTo>
                  <a:pt x="258333" y="489191"/>
                </a:lnTo>
                <a:lnTo>
                  <a:pt x="247174" y="499923"/>
                </a:lnTo>
                <a:lnTo>
                  <a:pt x="240981" y="505156"/>
                </a:lnTo>
                <a:lnTo>
                  <a:pt x="234312" y="510337"/>
                </a:lnTo>
                <a:lnTo>
                  <a:pt x="227326" y="515484"/>
                </a:lnTo>
                <a:lnTo>
                  <a:pt x="220129" y="519763"/>
                </a:lnTo>
                <a:lnTo>
                  <a:pt x="212791" y="523462"/>
                </a:lnTo>
                <a:lnTo>
                  <a:pt x="198711" y="529830"/>
                </a:lnTo>
                <a:lnTo>
                  <a:pt x="181264" y="538175"/>
                </a:lnTo>
                <a:lnTo>
                  <a:pt x="170588" y="543425"/>
                </a:lnTo>
                <a:lnTo>
                  <a:pt x="164523" y="546009"/>
                </a:lnTo>
                <a:lnTo>
                  <a:pt x="157940" y="548579"/>
                </a:lnTo>
                <a:lnTo>
                  <a:pt x="151012" y="551140"/>
                </a:lnTo>
                <a:lnTo>
                  <a:pt x="141056" y="553984"/>
                </a:lnTo>
                <a:lnTo>
                  <a:pt x="137215" y="554743"/>
                </a:lnTo>
                <a:lnTo>
                  <a:pt x="130691" y="557843"/>
                </a:lnTo>
                <a:lnTo>
                  <a:pt x="127765" y="559856"/>
                </a:lnTo>
                <a:lnTo>
                  <a:pt x="122257" y="562092"/>
                </a:lnTo>
                <a:lnTo>
                  <a:pt x="114396" y="563350"/>
                </a:lnTo>
                <a:lnTo>
                  <a:pt x="106675" y="5638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Annotation1"/>
          <p:cNvSpPr/>
          <p:nvPr/>
        </p:nvSpPr>
        <p:spPr>
          <a:xfrm>
            <a:off x="8206741" y="5532120"/>
            <a:ext cx="22851" cy="220981"/>
          </a:xfrm>
          <a:custGeom>
            <a:avLst/>
            <a:gdLst/>
            <a:ahLst/>
            <a:cxnLst/>
            <a:rect l="0" t="0" r="0" b="0"/>
            <a:pathLst>
              <a:path w="22851" h="220981">
                <a:moveTo>
                  <a:pt x="15239" y="0"/>
                </a:moveTo>
                <a:lnTo>
                  <a:pt x="19285" y="4045"/>
                </a:lnTo>
                <a:lnTo>
                  <a:pt x="20476" y="6084"/>
                </a:lnTo>
                <a:lnTo>
                  <a:pt x="21271" y="8289"/>
                </a:lnTo>
                <a:lnTo>
                  <a:pt x="21801" y="10606"/>
                </a:lnTo>
                <a:lnTo>
                  <a:pt x="22153" y="13844"/>
                </a:lnTo>
                <a:lnTo>
                  <a:pt x="22389" y="17696"/>
                </a:lnTo>
                <a:lnTo>
                  <a:pt x="22546" y="21958"/>
                </a:lnTo>
                <a:lnTo>
                  <a:pt x="22766" y="40091"/>
                </a:lnTo>
                <a:lnTo>
                  <a:pt x="22850" y="79949"/>
                </a:lnTo>
                <a:lnTo>
                  <a:pt x="22008" y="86320"/>
                </a:lnTo>
                <a:lnTo>
                  <a:pt x="20599" y="93107"/>
                </a:lnTo>
                <a:lnTo>
                  <a:pt x="18813" y="100171"/>
                </a:lnTo>
                <a:lnTo>
                  <a:pt x="17621" y="107420"/>
                </a:lnTo>
                <a:lnTo>
                  <a:pt x="16827" y="114794"/>
                </a:lnTo>
                <a:lnTo>
                  <a:pt x="16298" y="122249"/>
                </a:lnTo>
                <a:lnTo>
                  <a:pt x="15945" y="129760"/>
                </a:lnTo>
                <a:lnTo>
                  <a:pt x="15552" y="144878"/>
                </a:lnTo>
                <a:lnTo>
                  <a:pt x="14602" y="152466"/>
                </a:lnTo>
                <a:lnTo>
                  <a:pt x="13122" y="160064"/>
                </a:lnTo>
                <a:lnTo>
                  <a:pt x="11288" y="167669"/>
                </a:lnTo>
                <a:lnTo>
                  <a:pt x="10064" y="175279"/>
                </a:lnTo>
                <a:lnTo>
                  <a:pt x="9251" y="182894"/>
                </a:lnTo>
                <a:lnTo>
                  <a:pt x="8706" y="190508"/>
                </a:lnTo>
                <a:lnTo>
                  <a:pt x="7497" y="196432"/>
                </a:lnTo>
                <a:lnTo>
                  <a:pt x="5845" y="201228"/>
                </a:lnTo>
                <a:lnTo>
                  <a:pt x="3897" y="205272"/>
                </a:lnTo>
                <a:lnTo>
                  <a:pt x="2597" y="208815"/>
                </a:lnTo>
                <a:lnTo>
                  <a:pt x="1732" y="212023"/>
                </a:lnTo>
                <a:lnTo>
                  <a:pt x="0" y="220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2"/>
          <p:cNvSpPr/>
          <p:nvPr/>
        </p:nvSpPr>
        <p:spPr>
          <a:xfrm>
            <a:off x="8298217" y="5076696"/>
            <a:ext cx="228400" cy="378937"/>
          </a:xfrm>
          <a:custGeom>
            <a:avLst/>
            <a:gdLst/>
            <a:ahLst/>
            <a:cxnLst/>
            <a:rect l="0" t="0" r="0" b="0"/>
            <a:pathLst>
              <a:path w="228400" h="378937">
                <a:moveTo>
                  <a:pt x="38063" y="97284"/>
                </a:moveTo>
                <a:lnTo>
                  <a:pt x="38063" y="93240"/>
                </a:lnTo>
                <a:lnTo>
                  <a:pt x="37217" y="92047"/>
                </a:lnTo>
                <a:lnTo>
                  <a:pt x="35805" y="91253"/>
                </a:lnTo>
                <a:lnTo>
                  <a:pt x="31502" y="89978"/>
                </a:lnTo>
                <a:lnTo>
                  <a:pt x="24552" y="89705"/>
                </a:lnTo>
                <a:lnTo>
                  <a:pt x="23976" y="89691"/>
                </a:lnTo>
                <a:lnTo>
                  <a:pt x="19120" y="97763"/>
                </a:lnTo>
                <a:lnTo>
                  <a:pt x="16944" y="106246"/>
                </a:lnTo>
                <a:lnTo>
                  <a:pt x="15130" y="115660"/>
                </a:lnTo>
                <a:lnTo>
                  <a:pt x="11502" y="125489"/>
                </a:lnTo>
                <a:lnTo>
                  <a:pt x="9349" y="132174"/>
                </a:lnTo>
                <a:lnTo>
                  <a:pt x="7067" y="140017"/>
                </a:lnTo>
                <a:lnTo>
                  <a:pt x="4699" y="148633"/>
                </a:lnTo>
                <a:lnTo>
                  <a:pt x="3120" y="156917"/>
                </a:lnTo>
                <a:lnTo>
                  <a:pt x="2069" y="164979"/>
                </a:lnTo>
                <a:lnTo>
                  <a:pt x="1367" y="172894"/>
                </a:lnTo>
                <a:lnTo>
                  <a:pt x="900" y="181557"/>
                </a:lnTo>
                <a:lnTo>
                  <a:pt x="379" y="200214"/>
                </a:lnTo>
                <a:lnTo>
                  <a:pt x="0" y="266522"/>
                </a:lnTo>
                <a:lnTo>
                  <a:pt x="835" y="276996"/>
                </a:lnTo>
                <a:lnTo>
                  <a:pt x="2237" y="287366"/>
                </a:lnTo>
                <a:lnTo>
                  <a:pt x="4019" y="297665"/>
                </a:lnTo>
                <a:lnTo>
                  <a:pt x="6901" y="307918"/>
                </a:lnTo>
                <a:lnTo>
                  <a:pt x="10515" y="318140"/>
                </a:lnTo>
                <a:lnTo>
                  <a:pt x="14617" y="328342"/>
                </a:lnTo>
                <a:lnTo>
                  <a:pt x="18199" y="336836"/>
                </a:lnTo>
                <a:lnTo>
                  <a:pt x="24438" y="350789"/>
                </a:lnTo>
                <a:lnTo>
                  <a:pt x="29826" y="356882"/>
                </a:lnTo>
                <a:lnTo>
                  <a:pt x="36804" y="362636"/>
                </a:lnTo>
                <a:lnTo>
                  <a:pt x="44844" y="368165"/>
                </a:lnTo>
                <a:lnTo>
                  <a:pt x="51897" y="371851"/>
                </a:lnTo>
                <a:lnTo>
                  <a:pt x="58292" y="374310"/>
                </a:lnTo>
                <a:lnTo>
                  <a:pt x="64249" y="375948"/>
                </a:lnTo>
                <a:lnTo>
                  <a:pt x="70761" y="377040"/>
                </a:lnTo>
                <a:lnTo>
                  <a:pt x="77642" y="377768"/>
                </a:lnTo>
                <a:lnTo>
                  <a:pt x="84769" y="378254"/>
                </a:lnTo>
                <a:lnTo>
                  <a:pt x="91214" y="378577"/>
                </a:lnTo>
                <a:lnTo>
                  <a:pt x="102890" y="378936"/>
                </a:lnTo>
                <a:lnTo>
                  <a:pt x="108375" y="378186"/>
                </a:lnTo>
                <a:lnTo>
                  <a:pt x="113724" y="376839"/>
                </a:lnTo>
                <a:lnTo>
                  <a:pt x="118984" y="375094"/>
                </a:lnTo>
                <a:lnTo>
                  <a:pt x="125030" y="372237"/>
                </a:lnTo>
                <a:lnTo>
                  <a:pt x="131600" y="368640"/>
                </a:lnTo>
                <a:lnTo>
                  <a:pt x="138521" y="364548"/>
                </a:lnTo>
                <a:lnTo>
                  <a:pt x="143982" y="360127"/>
                </a:lnTo>
                <a:lnTo>
                  <a:pt x="148468" y="355486"/>
                </a:lnTo>
                <a:lnTo>
                  <a:pt x="152307" y="350698"/>
                </a:lnTo>
                <a:lnTo>
                  <a:pt x="157406" y="344967"/>
                </a:lnTo>
                <a:lnTo>
                  <a:pt x="169844" y="331826"/>
                </a:lnTo>
                <a:lnTo>
                  <a:pt x="175870" y="323919"/>
                </a:lnTo>
                <a:lnTo>
                  <a:pt x="181582" y="315261"/>
                </a:lnTo>
                <a:lnTo>
                  <a:pt x="187082" y="306102"/>
                </a:lnTo>
                <a:lnTo>
                  <a:pt x="191596" y="296609"/>
                </a:lnTo>
                <a:lnTo>
                  <a:pt x="195451" y="286894"/>
                </a:lnTo>
                <a:lnTo>
                  <a:pt x="198868" y="277031"/>
                </a:lnTo>
                <a:lnTo>
                  <a:pt x="202840" y="267069"/>
                </a:lnTo>
                <a:lnTo>
                  <a:pt x="207181" y="257041"/>
                </a:lnTo>
                <a:lnTo>
                  <a:pt x="211768" y="246969"/>
                </a:lnTo>
                <a:lnTo>
                  <a:pt x="215673" y="236020"/>
                </a:lnTo>
                <a:lnTo>
                  <a:pt x="219124" y="224489"/>
                </a:lnTo>
                <a:lnTo>
                  <a:pt x="222269" y="212567"/>
                </a:lnTo>
                <a:lnTo>
                  <a:pt x="224367" y="201233"/>
                </a:lnTo>
                <a:lnTo>
                  <a:pt x="225766" y="190289"/>
                </a:lnTo>
                <a:lnTo>
                  <a:pt x="226698" y="179608"/>
                </a:lnTo>
                <a:lnTo>
                  <a:pt x="227320" y="168254"/>
                </a:lnTo>
                <a:lnTo>
                  <a:pt x="228011" y="144348"/>
                </a:lnTo>
                <a:lnTo>
                  <a:pt x="228399" y="107090"/>
                </a:lnTo>
                <a:lnTo>
                  <a:pt x="227607" y="96201"/>
                </a:lnTo>
                <a:lnTo>
                  <a:pt x="226232" y="86403"/>
                </a:lnTo>
                <a:lnTo>
                  <a:pt x="224469" y="77329"/>
                </a:lnTo>
                <a:lnTo>
                  <a:pt x="222447" y="68741"/>
                </a:lnTo>
                <a:lnTo>
                  <a:pt x="220253" y="60476"/>
                </a:lnTo>
                <a:lnTo>
                  <a:pt x="217943" y="52425"/>
                </a:lnTo>
                <a:lnTo>
                  <a:pt x="214710" y="44518"/>
                </a:lnTo>
                <a:lnTo>
                  <a:pt x="210861" y="36707"/>
                </a:lnTo>
                <a:lnTo>
                  <a:pt x="206601" y="28959"/>
                </a:lnTo>
                <a:lnTo>
                  <a:pt x="202069" y="22948"/>
                </a:lnTo>
                <a:lnTo>
                  <a:pt x="197354" y="18093"/>
                </a:lnTo>
                <a:lnTo>
                  <a:pt x="192517" y="14010"/>
                </a:lnTo>
                <a:lnTo>
                  <a:pt x="187599" y="10442"/>
                </a:lnTo>
                <a:lnTo>
                  <a:pt x="182627" y="7216"/>
                </a:lnTo>
                <a:lnTo>
                  <a:pt x="177619" y="4219"/>
                </a:lnTo>
                <a:lnTo>
                  <a:pt x="172587" y="2221"/>
                </a:lnTo>
                <a:lnTo>
                  <a:pt x="167540" y="888"/>
                </a:lnTo>
                <a:lnTo>
                  <a:pt x="162481" y="0"/>
                </a:lnTo>
                <a:lnTo>
                  <a:pt x="156568" y="255"/>
                </a:lnTo>
                <a:lnTo>
                  <a:pt x="150087" y="1271"/>
                </a:lnTo>
                <a:lnTo>
                  <a:pt x="143226" y="2796"/>
                </a:lnTo>
                <a:lnTo>
                  <a:pt x="136111" y="4659"/>
                </a:lnTo>
                <a:lnTo>
                  <a:pt x="128828" y="6747"/>
                </a:lnTo>
                <a:lnTo>
                  <a:pt x="113963" y="11325"/>
                </a:lnTo>
                <a:lnTo>
                  <a:pt x="98890" y="16183"/>
                </a:lnTo>
                <a:lnTo>
                  <a:pt x="92162" y="19510"/>
                </a:lnTo>
                <a:lnTo>
                  <a:pt x="85982" y="23421"/>
                </a:lnTo>
                <a:lnTo>
                  <a:pt x="80168" y="27722"/>
                </a:lnTo>
                <a:lnTo>
                  <a:pt x="74601" y="31436"/>
                </a:lnTo>
                <a:lnTo>
                  <a:pt x="69194" y="34759"/>
                </a:lnTo>
                <a:lnTo>
                  <a:pt x="63898" y="37821"/>
                </a:lnTo>
                <a:lnTo>
                  <a:pt x="57826" y="41555"/>
                </a:lnTo>
                <a:lnTo>
                  <a:pt x="44306" y="50221"/>
                </a:lnTo>
                <a:lnTo>
                  <a:pt x="38839" y="54902"/>
                </a:lnTo>
                <a:lnTo>
                  <a:pt x="34346" y="59716"/>
                </a:lnTo>
                <a:lnTo>
                  <a:pt x="30506" y="64618"/>
                </a:lnTo>
                <a:lnTo>
                  <a:pt x="23980" y="74582"/>
                </a:lnTo>
                <a:lnTo>
                  <a:pt x="18257" y="83808"/>
                </a:lnTo>
                <a:lnTo>
                  <a:pt x="11122" y="93762"/>
                </a:lnTo>
                <a:lnTo>
                  <a:pt x="7583" y="10490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3"/>
          <p:cNvSpPr/>
          <p:nvPr/>
        </p:nvSpPr>
        <p:spPr>
          <a:xfrm>
            <a:off x="8534501" y="4869773"/>
            <a:ext cx="265368" cy="378626"/>
          </a:xfrm>
          <a:custGeom>
            <a:avLst/>
            <a:gdLst/>
            <a:ahLst/>
            <a:cxnLst/>
            <a:rect l="0" t="0" r="0" b="0"/>
            <a:pathLst>
              <a:path w="265368" h="378626">
                <a:moveTo>
                  <a:pt x="15139" y="113707"/>
                </a:moveTo>
                <a:lnTo>
                  <a:pt x="15139" y="117752"/>
                </a:lnTo>
                <a:lnTo>
                  <a:pt x="11094" y="128358"/>
                </a:lnTo>
                <a:lnTo>
                  <a:pt x="8578" y="138180"/>
                </a:lnTo>
                <a:lnTo>
                  <a:pt x="5732" y="148290"/>
                </a:lnTo>
                <a:lnTo>
                  <a:pt x="3788" y="154543"/>
                </a:lnTo>
                <a:lnTo>
                  <a:pt x="2492" y="161251"/>
                </a:lnTo>
                <a:lnTo>
                  <a:pt x="1628" y="168263"/>
                </a:lnTo>
                <a:lnTo>
                  <a:pt x="1052" y="175478"/>
                </a:lnTo>
                <a:lnTo>
                  <a:pt x="667" y="183674"/>
                </a:lnTo>
                <a:lnTo>
                  <a:pt x="241" y="201812"/>
                </a:lnTo>
                <a:lnTo>
                  <a:pt x="0" y="235110"/>
                </a:lnTo>
                <a:lnTo>
                  <a:pt x="814" y="246289"/>
                </a:lnTo>
                <a:lnTo>
                  <a:pt x="2202" y="257128"/>
                </a:lnTo>
                <a:lnTo>
                  <a:pt x="3974" y="267741"/>
                </a:lnTo>
                <a:lnTo>
                  <a:pt x="6003" y="278203"/>
                </a:lnTo>
                <a:lnTo>
                  <a:pt x="10515" y="298858"/>
                </a:lnTo>
                <a:lnTo>
                  <a:pt x="13749" y="308261"/>
                </a:lnTo>
                <a:lnTo>
                  <a:pt x="17599" y="317070"/>
                </a:lnTo>
                <a:lnTo>
                  <a:pt x="21859" y="325482"/>
                </a:lnTo>
                <a:lnTo>
                  <a:pt x="26393" y="333630"/>
                </a:lnTo>
                <a:lnTo>
                  <a:pt x="31107" y="341602"/>
                </a:lnTo>
                <a:lnTo>
                  <a:pt x="35944" y="349457"/>
                </a:lnTo>
                <a:lnTo>
                  <a:pt x="40863" y="355541"/>
                </a:lnTo>
                <a:lnTo>
                  <a:pt x="45835" y="360443"/>
                </a:lnTo>
                <a:lnTo>
                  <a:pt x="50843" y="364558"/>
                </a:lnTo>
                <a:lnTo>
                  <a:pt x="56722" y="368147"/>
                </a:lnTo>
                <a:lnTo>
                  <a:pt x="63181" y="371387"/>
                </a:lnTo>
                <a:lnTo>
                  <a:pt x="70027" y="374394"/>
                </a:lnTo>
                <a:lnTo>
                  <a:pt x="77131" y="376399"/>
                </a:lnTo>
                <a:lnTo>
                  <a:pt x="84408" y="377735"/>
                </a:lnTo>
                <a:lnTo>
                  <a:pt x="91798" y="378625"/>
                </a:lnTo>
                <a:lnTo>
                  <a:pt x="99265" y="378372"/>
                </a:lnTo>
                <a:lnTo>
                  <a:pt x="106784" y="377358"/>
                </a:lnTo>
                <a:lnTo>
                  <a:pt x="114335" y="375834"/>
                </a:lnTo>
                <a:lnTo>
                  <a:pt x="131757" y="371884"/>
                </a:lnTo>
                <a:lnTo>
                  <a:pt x="141145" y="369644"/>
                </a:lnTo>
                <a:lnTo>
                  <a:pt x="149943" y="365612"/>
                </a:lnTo>
                <a:lnTo>
                  <a:pt x="158348" y="360385"/>
                </a:lnTo>
                <a:lnTo>
                  <a:pt x="166492" y="354359"/>
                </a:lnTo>
                <a:lnTo>
                  <a:pt x="174460" y="347802"/>
                </a:lnTo>
                <a:lnTo>
                  <a:pt x="182314" y="340890"/>
                </a:lnTo>
                <a:lnTo>
                  <a:pt x="190088" y="333742"/>
                </a:lnTo>
                <a:lnTo>
                  <a:pt x="196965" y="326438"/>
                </a:lnTo>
                <a:lnTo>
                  <a:pt x="203244" y="319027"/>
                </a:lnTo>
                <a:lnTo>
                  <a:pt x="209123" y="311547"/>
                </a:lnTo>
                <a:lnTo>
                  <a:pt x="214734" y="303174"/>
                </a:lnTo>
                <a:lnTo>
                  <a:pt x="220169" y="294205"/>
                </a:lnTo>
                <a:lnTo>
                  <a:pt x="225486" y="284839"/>
                </a:lnTo>
                <a:lnTo>
                  <a:pt x="230724" y="274362"/>
                </a:lnTo>
                <a:lnTo>
                  <a:pt x="235909" y="263144"/>
                </a:lnTo>
                <a:lnTo>
                  <a:pt x="241059" y="251431"/>
                </a:lnTo>
                <a:lnTo>
                  <a:pt x="245339" y="240236"/>
                </a:lnTo>
                <a:lnTo>
                  <a:pt x="249039" y="229386"/>
                </a:lnTo>
                <a:lnTo>
                  <a:pt x="252353" y="218767"/>
                </a:lnTo>
                <a:lnTo>
                  <a:pt x="254562" y="207454"/>
                </a:lnTo>
                <a:lnTo>
                  <a:pt x="256034" y="195678"/>
                </a:lnTo>
                <a:lnTo>
                  <a:pt x="257015" y="183595"/>
                </a:lnTo>
                <a:lnTo>
                  <a:pt x="258517" y="171305"/>
                </a:lnTo>
                <a:lnTo>
                  <a:pt x="260364" y="158879"/>
                </a:lnTo>
                <a:lnTo>
                  <a:pt x="262442" y="146362"/>
                </a:lnTo>
                <a:lnTo>
                  <a:pt x="263828" y="134630"/>
                </a:lnTo>
                <a:lnTo>
                  <a:pt x="264752" y="123423"/>
                </a:lnTo>
                <a:lnTo>
                  <a:pt x="265367" y="112564"/>
                </a:lnTo>
                <a:lnTo>
                  <a:pt x="264084" y="101938"/>
                </a:lnTo>
                <a:lnTo>
                  <a:pt x="261536" y="91468"/>
                </a:lnTo>
                <a:lnTo>
                  <a:pt x="249324" y="54375"/>
                </a:lnTo>
                <a:lnTo>
                  <a:pt x="244922" y="47059"/>
                </a:lnTo>
                <a:lnTo>
                  <a:pt x="239448" y="40488"/>
                </a:lnTo>
                <a:lnTo>
                  <a:pt x="216457" y="17776"/>
                </a:lnTo>
                <a:lnTo>
                  <a:pt x="210310" y="13346"/>
                </a:lnTo>
                <a:lnTo>
                  <a:pt x="203673" y="9547"/>
                </a:lnTo>
                <a:lnTo>
                  <a:pt x="196709" y="6167"/>
                </a:lnTo>
                <a:lnTo>
                  <a:pt x="189525" y="3914"/>
                </a:lnTo>
                <a:lnTo>
                  <a:pt x="182196" y="2411"/>
                </a:lnTo>
                <a:lnTo>
                  <a:pt x="174771" y="1410"/>
                </a:lnTo>
                <a:lnTo>
                  <a:pt x="167280" y="742"/>
                </a:lnTo>
                <a:lnTo>
                  <a:pt x="159746" y="297"/>
                </a:lnTo>
                <a:lnTo>
                  <a:pt x="152184" y="0"/>
                </a:lnTo>
                <a:lnTo>
                  <a:pt x="144602" y="649"/>
                </a:lnTo>
                <a:lnTo>
                  <a:pt x="137008" y="1928"/>
                </a:lnTo>
                <a:lnTo>
                  <a:pt x="129405" y="3628"/>
                </a:lnTo>
                <a:lnTo>
                  <a:pt x="121797" y="6455"/>
                </a:lnTo>
                <a:lnTo>
                  <a:pt x="114184" y="10031"/>
                </a:lnTo>
                <a:lnTo>
                  <a:pt x="93592" y="20899"/>
                </a:lnTo>
                <a:lnTo>
                  <a:pt x="87761" y="23895"/>
                </a:lnTo>
                <a:lnTo>
                  <a:pt x="82181" y="27586"/>
                </a:lnTo>
                <a:lnTo>
                  <a:pt x="76766" y="31739"/>
                </a:lnTo>
                <a:lnTo>
                  <a:pt x="71464" y="36202"/>
                </a:lnTo>
                <a:lnTo>
                  <a:pt x="66235" y="40023"/>
                </a:lnTo>
                <a:lnTo>
                  <a:pt x="61057" y="43418"/>
                </a:lnTo>
                <a:lnTo>
                  <a:pt x="55910" y="46528"/>
                </a:lnTo>
                <a:lnTo>
                  <a:pt x="47936" y="52241"/>
                </a:lnTo>
                <a:lnTo>
                  <a:pt x="37999" y="603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4"/>
          <p:cNvSpPr/>
          <p:nvPr/>
        </p:nvSpPr>
        <p:spPr>
          <a:xfrm>
            <a:off x="8741637" y="4664042"/>
            <a:ext cx="264690" cy="363441"/>
          </a:xfrm>
          <a:custGeom>
            <a:avLst/>
            <a:gdLst/>
            <a:ahLst/>
            <a:cxnLst/>
            <a:rect l="0" t="0" r="0" b="0"/>
            <a:pathLst>
              <a:path w="264690" h="363441">
                <a:moveTo>
                  <a:pt x="44223" y="60358"/>
                </a:moveTo>
                <a:lnTo>
                  <a:pt x="33618" y="70964"/>
                </a:lnTo>
                <a:lnTo>
                  <a:pt x="32072" y="73355"/>
                </a:lnTo>
                <a:lnTo>
                  <a:pt x="27335" y="85534"/>
                </a:lnTo>
                <a:lnTo>
                  <a:pt x="23171" y="96101"/>
                </a:lnTo>
                <a:lnTo>
                  <a:pt x="20875" y="103660"/>
                </a:lnTo>
                <a:lnTo>
                  <a:pt x="16066" y="121090"/>
                </a:lnTo>
                <a:lnTo>
                  <a:pt x="11107" y="140126"/>
                </a:lnTo>
                <a:lnTo>
                  <a:pt x="6080" y="162132"/>
                </a:lnTo>
                <a:lnTo>
                  <a:pt x="3555" y="173928"/>
                </a:lnTo>
                <a:lnTo>
                  <a:pt x="1870" y="186025"/>
                </a:lnTo>
                <a:lnTo>
                  <a:pt x="748" y="198322"/>
                </a:lnTo>
                <a:lnTo>
                  <a:pt x="0" y="210754"/>
                </a:lnTo>
                <a:lnTo>
                  <a:pt x="348" y="223276"/>
                </a:lnTo>
                <a:lnTo>
                  <a:pt x="1425" y="235857"/>
                </a:lnTo>
                <a:lnTo>
                  <a:pt x="2991" y="248477"/>
                </a:lnTo>
                <a:lnTo>
                  <a:pt x="4883" y="260277"/>
                </a:lnTo>
                <a:lnTo>
                  <a:pt x="6989" y="271531"/>
                </a:lnTo>
                <a:lnTo>
                  <a:pt x="9240" y="282420"/>
                </a:lnTo>
                <a:lnTo>
                  <a:pt x="12434" y="293066"/>
                </a:lnTo>
                <a:lnTo>
                  <a:pt x="16257" y="303550"/>
                </a:lnTo>
                <a:lnTo>
                  <a:pt x="20499" y="313926"/>
                </a:lnTo>
                <a:lnTo>
                  <a:pt x="25867" y="322537"/>
                </a:lnTo>
                <a:lnTo>
                  <a:pt x="31986" y="329971"/>
                </a:lnTo>
                <a:lnTo>
                  <a:pt x="38605" y="336620"/>
                </a:lnTo>
                <a:lnTo>
                  <a:pt x="45558" y="341899"/>
                </a:lnTo>
                <a:lnTo>
                  <a:pt x="52733" y="346266"/>
                </a:lnTo>
                <a:lnTo>
                  <a:pt x="60057" y="350024"/>
                </a:lnTo>
                <a:lnTo>
                  <a:pt x="67479" y="353375"/>
                </a:lnTo>
                <a:lnTo>
                  <a:pt x="74967" y="356456"/>
                </a:lnTo>
                <a:lnTo>
                  <a:pt x="82499" y="359357"/>
                </a:lnTo>
                <a:lnTo>
                  <a:pt x="90061" y="361291"/>
                </a:lnTo>
                <a:lnTo>
                  <a:pt x="97642" y="362580"/>
                </a:lnTo>
                <a:lnTo>
                  <a:pt x="105235" y="363440"/>
                </a:lnTo>
                <a:lnTo>
                  <a:pt x="112839" y="362319"/>
                </a:lnTo>
                <a:lnTo>
                  <a:pt x="120447" y="359879"/>
                </a:lnTo>
                <a:lnTo>
                  <a:pt x="128059" y="356559"/>
                </a:lnTo>
                <a:lnTo>
                  <a:pt x="135674" y="352652"/>
                </a:lnTo>
                <a:lnTo>
                  <a:pt x="143290" y="348354"/>
                </a:lnTo>
                <a:lnTo>
                  <a:pt x="150909" y="343795"/>
                </a:lnTo>
                <a:lnTo>
                  <a:pt x="159373" y="339063"/>
                </a:lnTo>
                <a:lnTo>
                  <a:pt x="177809" y="329289"/>
                </a:lnTo>
                <a:lnTo>
                  <a:pt x="185775" y="323465"/>
                </a:lnTo>
                <a:lnTo>
                  <a:pt x="192777" y="317043"/>
                </a:lnTo>
                <a:lnTo>
                  <a:pt x="199140" y="310222"/>
                </a:lnTo>
                <a:lnTo>
                  <a:pt x="205074" y="303134"/>
                </a:lnTo>
                <a:lnTo>
                  <a:pt x="210724" y="295869"/>
                </a:lnTo>
                <a:lnTo>
                  <a:pt x="236003" y="261913"/>
                </a:lnTo>
                <a:lnTo>
                  <a:pt x="241504" y="251454"/>
                </a:lnTo>
                <a:lnTo>
                  <a:pt x="246017" y="240249"/>
                </a:lnTo>
                <a:lnTo>
                  <a:pt x="249872" y="228545"/>
                </a:lnTo>
                <a:lnTo>
                  <a:pt x="253290" y="217357"/>
                </a:lnTo>
                <a:lnTo>
                  <a:pt x="259345" y="195893"/>
                </a:lnTo>
                <a:lnTo>
                  <a:pt x="261297" y="184581"/>
                </a:lnTo>
                <a:lnTo>
                  <a:pt x="262599" y="172807"/>
                </a:lnTo>
                <a:lnTo>
                  <a:pt x="263467" y="160724"/>
                </a:lnTo>
                <a:lnTo>
                  <a:pt x="264047" y="148436"/>
                </a:lnTo>
                <a:lnTo>
                  <a:pt x="264689" y="123493"/>
                </a:lnTo>
                <a:lnTo>
                  <a:pt x="264014" y="111761"/>
                </a:lnTo>
                <a:lnTo>
                  <a:pt x="262717" y="100553"/>
                </a:lnTo>
                <a:lnTo>
                  <a:pt x="261006" y="89695"/>
                </a:lnTo>
                <a:lnTo>
                  <a:pt x="258172" y="79070"/>
                </a:lnTo>
                <a:lnTo>
                  <a:pt x="254588" y="68599"/>
                </a:lnTo>
                <a:lnTo>
                  <a:pt x="250507" y="58232"/>
                </a:lnTo>
                <a:lnTo>
                  <a:pt x="245246" y="49628"/>
                </a:lnTo>
                <a:lnTo>
                  <a:pt x="239199" y="42198"/>
                </a:lnTo>
                <a:lnTo>
                  <a:pt x="232627" y="35551"/>
                </a:lnTo>
                <a:lnTo>
                  <a:pt x="225706" y="29427"/>
                </a:lnTo>
                <a:lnTo>
                  <a:pt x="218551" y="23651"/>
                </a:lnTo>
                <a:lnTo>
                  <a:pt x="211242" y="18106"/>
                </a:lnTo>
                <a:lnTo>
                  <a:pt x="203830" y="13564"/>
                </a:lnTo>
                <a:lnTo>
                  <a:pt x="196348" y="9688"/>
                </a:lnTo>
                <a:lnTo>
                  <a:pt x="188819" y="6258"/>
                </a:lnTo>
                <a:lnTo>
                  <a:pt x="180414" y="3971"/>
                </a:lnTo>
                <a:lnTo>
                  <a:pt x="171424" y="2447"/>
                </a:lnTo>
                <a:lnTo>
                  <a:pt x="162043" y="1431"/>
                </a:lnTo>
                <a:lnTo>
                  <a:pt x="153250" y="753"/>
                </a:lnTo>
                <a:lnTo>
                  <a:pt x="144848" y="301"/>
                </a:lnTo>
                <a:lnTo>
                  <a:pt x="136706" y="0"/>
                </a:lnTo>
                <a:lnTo>
                  <a:pt x="127891" y="647"/>
                </a:lnTo>
                <a:lnTo>
                  <a:pt x="118629" y="1924"/>
                </a:lnTo>
                <a:lnTo>
                  <a:pt x="109067" y="3622"/>
                </a:lnTo>
                <a:lnTo>
                  <a:pt x="99306" y="5600"/>
                </a:lnTo>
                <a:lnTo>
                  <a:pt x="79429" y="10057"/>
                </a:lnTo>
                <a:lnTo>
                  <a:pt x="71081" y="12431"/>
                </a:lnTo>
                <a:lnTo>
                  <a:pt x="63821" y="14860"/>
                </a:lnTo>
                <a:lnTo>
                  <a:pt x="57289" y="17326"/>
                </a:lnTo>
                <a:lnTo>
                  <a:pt x="51240" y="19816"/>
                </a:lnTo>
                <a:lnTo>
                  <a:pt x="45515" y="22323"/>
                </a:lnTo>
                <a:lnTo>
                  <a:pt x="28983" y="2987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5"/>
          <p:cNvSpPr/>
          <p:nvPr/>
        </p:nvSpPr>
        <p:spPr>
          <a:xfrm>
            <a:off x="8442960" y="5615941"/>
            <a:ext cx="15241" cy="7620"/>
          </a:xfrm>
          <a:custGeom>
            <a:avLst/>
            <a:gdLst/>
            <a:ahLst/>
            <a:cxnLst/>
            <a:rect l="0" t="0" r="0" b="0"/>
            <a:pathLst>
              <a:path w="15241" h="7620">
                <a:moveTo>
                  <a:pt x="15240" y="0"/>
                </a:moveTo>
                <a:lnTo>
                  <a:pt x="7933" y="0"/>
                </a:lnTo>
                <a:lnTo>
                  <a:pt x="6983" y="846"/>
                </a:lnTo>
                <a:lnTo>
                  <a:pt x="0" y="76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6"/>
          <p:cNvSpPr/>
          <p:nvPr/>
        </p:nvSpPr>
        <p:spPr>
          <a:xfrm>
            <a:off x="8375218" y="5707380"/>
            <a:ext cx="128703" cy="190501"/>
          </a:xfrm>
          <a:custGeom>
            <a:avLst/>
            <a:gdLst/>
            <a:ahLst/>
            <a:cxnLst/>
            <a:rect l="0" t="0" r="0" b="0"/>
            <a:pathLst>
              <a:path w="128703" h="190501">
                <a:moveTo>
                  <a:pt x="6782" y="0"/>
                </a:moveTo>
                <a:lnTo>
                  <a:pt x="2737" y="8091"/>
                </a:lnTo>
                <a:lnTo>
                  <a:pt x="2392" y="13014"/>
                </a:lnTo>
                <a:lnTo>
                  <a:pt x="3009" y="18836"/>
                </a:lnTo>
                <a:lnTo>
                  <a:pt x="4266" y="25257"/>
                </a:lnTo>
                <a:lnTo>
                  <a:pt x="4258" y="29538"/>
                </a:lnTo>
                <a:lnTo>
                  <a:pt x="3406" y="32392"/>
                </a:lnTo>
                <a:lnTo>
                  <a:pt x="1992" y="34295"/>
                </a:lnTo>
                <a:lnTo>
                  <a:pt x="1048" y="38950"/>
                </a:lnTo>
                <a:lnTo>
                  <a:pt x="420" y="45440"/>
                </a:lnTo>
                <a:lnTo>
                  <a:pt x="0" y="53153"/>
                </a:lnTo>
                <a:lnTo>
                  <a:pt x="568" y="60836"/>
                </a:lnTo>
                <a:lnTo>
                  <a:pt x="1792" y="68497"/>
                </a:lnTo>
                <a:lnTo>
                  <a:pt x="3456" y="76145"/>
                </a:lnTo>
                <a:lnTo>
                  <a:pt x="5411" y="83783"/>
                </a:lnTo>
                <a:lnTo>
                  <a:pt x="7562" y="91416"/>
                </a:lnTo>
                <a:lnTo>
                  <a:pt x="9842" y="99043"/>
                </a:lnTo>
                <a:lnTo>
                  <a:pt x="13055" y="106669"/>
                </a:lnTo>
                <a:lnTo>
                  <a:pt x="16891" y="114293"/>
                </a:lnTo>
                <a:lnTo>
                  <a:pt x="21141" y="121915"/>
                </a:lnTo>
                <a:lnTo>
                  <a:pt x="25668" y="128690"/>
                </a:lnTo>
                <a:lnTo>
                  <a:pt x="30380" y="134899"/>
                </a:lnTo>
                <a:lnTo>
                  <a:pt x="35214" y="140734"/>
                </a:lnTo>
                <a:lnTo>
                  <a:pt x="40130" y="146316"/>
                </a:lnTo>
                <a:lnTo>
                  <a:pt x="50108" y="157034"/>
                </a:lnTo>
                <a:lnTo>
                  <a:pt x="55139" y="161416"/>
                </a:lnTo>
                <a:lnTo>
                  <a:pt x="60186" y="165184"/>
                </a:lnTo>
                <a:lnTo>
                  <a:pt x="65245" y="168543"/>
                </a:lnTo>
                <a:lnTo>
                  <a:pt x="70310" y="172475"/>
                </a:lnTo>
                <a:lnTo>
                  <a:pt x="75380" y="176790"/>
                </a:lnTo>
                <a:lnTo>
                  <a:pt x="80454" y="181361"/>
                </a:lnTo>
                <a:lnTo>
                  <a:pt x="85531" y="184407"/>
                </a:lnTo>
                <a:lnTo>
                  <a:pt x="90607" y="186438"/>
                </a:lnTo>
                <a:lnTo>
                  <a:pt x="95685" y="187792"/>
                </a:lnTo>
                <a:lnTo>
                  <a:pt x="100764" y="188695"/>
                </a:lnTo>
                <a:lnTo>
                  <a:pt x="105843" y="189296"/>
                </a:lnTo>
                <a:lnTo>
                  <a:pt x="110924" y="189698"/>
                </a:lnTo>
                <a:lnTo>
                  <a:pt x="115156" y="189965"/>
                </a:lnTo>
                <a:lnTo>
                  <a:pt x="128702" y="190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Annotation7"/>
          <p:cNvSpPr/>
          <p:nvPr/>
        </p:nvSpPr>
        <p:spPr>
          <a:xfrm>
            <a:off x="8497807" y="5524647"/>
            <a:ext cx="204235" cy="243104"/>
          </a:xfrm>
          <a:custGeom>
            <a:avLst/>
            <a:gdLst/>
            <a:ahLst/>
            <a:cxnLst/>
            <a:rect l="0" t="0" r="0" b="0"/>
            <a:pathLst>
              <a:path w="204235" h="243104">
                <a:moveTo>
                  <a:pt x="89934" y="22713"/>
                </a:moveTo>
                <a:lnTo>
                  <a:pt x="70965" y="22713"/>
                </a:lnTo>
                <a:lnTo>
                  <a:pt x="68821" y="23559"/>
                </a:lnTo>
                <a:lnTo>
                  <a:pt x="64182" y="26758"/>
                </a:lnTo>
                <a:lnTo>
                  <a:pt x="59297" y="31002"/>
                </a:lnTo>
                <a:lnTo>
                  <a:pt x="56809" y="33319"/>
                </a:lnTo>
                <a:lnTo>
                  <a:pt x="55150" y="35710"/>
                </a:lnTo>
                <a:lnTo>
                  <a:pt x="53308" y="40625"/>
                </a:lnTo>
                <a:lnTo>
                  <a:pt x="51122" y="43121"/>
                </a:lnTo>
                <a:lnTo>
                  <a:pt x="47974" y="45632"/>
                </a:lnTo>
                <a:lnTo>
                  <a:pt x="44179" y="48152"/>
                </a:lnTo>
                <a:lnTo>
                  <a:pt x="40804" y="50679"/>
                </a:lnTo>
                <a:lnTo>
                  <a:pt x="34796" y="55745"/>
                </a:lnTo>
                <a:lnTo>
                  <a:pt x="29304" y="60818"/>
                </a:lnTo>
                <a:lnTo>
                  <a:pt x="26654" y="63356"/>
                </a:lnTo>
                <a:lnTo>
                  <a:pt x="21451" y="70693"/>
                </a:lnTo>
                <a:lnTo>
                  <a:pt x="18878" y="75019"/>
                </a:lnTo>
                <a:lnTo>
                  <a:pt x="16316" y="80443"/>
                </a:lnTo>
                <a:lnTo>
                  <a:pt x="13762" y="86600"/>
                </a:lnTo>
                <a:lnTo>
                  <a:pt x="11213" y="93245"/>
                </a:lnTo>
                <a:lnTo>
                  <a:pt x="6121" y="107400"/>
                </a:lnTo>
                <a:lnTo>
                  <a:pt x="3579" y="114731"/>
                </a:lnTo>
                <a:lnTo>
                  <a:pt x="1883" y="123005"/>
                </a:lnTo>
                <a:lnTo>
                  <a:pt x="753" y="131908"/>
                </a:lnTo>
                <a:lnTo>
                  <a:pt x="0" y="141229"/>
                </a:lnTo>
                <a:lnTo>
                  <a:pt x="344" y="149983"/>
                </a:lnTo>
                <a:lnTo>
                  <a:pt x="1422" y="158360"/>
                </a:lnTo>
                <a:lnTo>
                  <a:pt x="2986" y="166485"/>
                </a:lnTo>
                <a:lnTo>
                  <a:pt x="4874" y="174440"/>
                </a:lnTo>
                <a:lnTo>
                  <a:pt x="6981" y="182285"/>
                </a:lnTo>
                <a:lnTo>
                  <a:pt x="9232" y="190054"/>
                </a:lnTo>
                <a:lnTo>
                  <a:pt x="11579" y="196927"/>
                </a:lnTo>
                <a:lnTo>
                  <a:pt x="13990" y="203202"/>
                </a:lnTo>
                <a:lnTo>
                  <a:pt x="16445" y="209079"/>
                </a:lnTo>
                <a:lnTo>
                  <a:pt x="20622" y="214691"/>
                </a:lnTo>
                <a:lnTo>
                  <a:pt x="25945" y="220125"/>
                </a:lnTo>
                <a:lnTo>
                  <a:pt x="36940" y="229831"/>
                </a:lnTo>
                <a:lnTo>
                  <a:pt x="44649" y="236968"/>
                </a:lnTo>
                <a:lnTo>
                  <a:pt x="48737" y="239209"/>
                </a:lnTo>
                <a:lnTo>
                  <a:pt x="53156" y="240704"/>
                </a:lnTo>
                <a:lnTo>
                  <a:pt x="57795" y="241700"/>
                </a:lnTo>
                <a:lnTo>
                  <a:pt x="62582" y="242365"/>
                </a:lnTo>
                <a:lnTo>
                  <a:pt x="67466" y="242807"/>
                </a:lnTo>
                <a:lnTo>
                  <a:pt x="72414" y="243103"/>
                </a:lnTo>
                <a:lnTo>
                  <a:pt x="77408" y="242453"/>
                </a:lnTo>
                <a:lnTo>
                  <a:pt x="82429" y="241173"/>
                </a:lnTo>
                <a:lnTo>
                  <a:pt x="87471" y="239473"/>
                </a:lnTo>
                <a:lnTo>
                  <a:pt x="91678" y="236647"/>
                </a:lnTo>
                <a:lnTo>
                  <a:pt x="95331" y="233068"/>
                </a:lnTo>
                <a:lnTo>
                  <a:pt x="98611" y="228990"/>
                </a:lnTo>
                <a:lnTo>
                  <a:pt x="102257" y="222200"/>
                </a:lnTo>
                <a:lnTo>
                  <a:pt x="104724" y="215515"/>
                </a:lnTo>
                <a:lnTo>
                  <a:pt x="106568" y="211361"/>
                </a:lnTo>
                <a:lnTo>
                  <a:pt x="108643" y="206899"/>
                </a:lnTo>
                <a:lnTo>
                  <a:pt x="110026" y="201383"/>
                </a:lnTo>
                <a:lnTo>
                  <a:pt x="110949" y="195166"/>
                </a:lnTo>
                <a:lnTo>
                  <a:pt x="111564" y="188482"/>
                </a:lnTo>
                <a:lnTo>
                  <a:pt x="112821" y="181486"/>
                </a:lnTo>
                <a:lnTo>
                  <a:pt x="114505" y="174282"/>
                </a:lnTo>
                <a:lnTo>
                  <a:pt x="116474" y="166939"/>
                </a:lnTo>
                <a:lnTo>
                  <a:pt x="116942" y="159503"/>
                </a:lnTo>
                <a:lnTo>
                  <a:pt x="116405" y="152007"/>
                </a:lnTo>
                <a:lnTo>
                  <a:pt x="115201" y="144469"/>
                </a:lnTo>
                <a:lnTo>
                  <a:pt x="113551" y="136057"/>
                </a:lnTo>
                <a:lnTo>
                  <a:pt x="109461" y="117679"/>
                </a:lnTo>
                <a:lnTo>
                  <a:pt x="108033" y="108884"/>
                </a:lnTo>
                <a:lnTo>
                  <a:pt x="107079" y="100480"/>
                </a:lnTo>
                <a:lnTo>
                  <a:pt x="106445" y="92338"/>
                </a:lnTo>
                <a:lnTo>
                  <a:pt x="104327" y="84370"/>
                </a:lnTo>
                <a:lnTo>
                  <a:pt x="101223" y="76517"/>
                </a:lnTo>
                <a:lnTo>
                  <a:pt x="97459" y="68742"/>
                </a:lnTo>
                <a:lnTo>
                  <a:pt x="94104" y="61019"/>
                </a:lnTo>
                <a:lnTo>
                  <a:pt x="91021" y="53331"/>
                </a:lnTo>
                <a:lnTo>
                  <a:pt x="88119" y="45664"/>
                </a:lnTo>
                <a:lnTo>
                  <a:pt x="84490" y="38861"/>
                </a:lnTo>
                <a:lnTo>
                  <a:pt x="80378" y="32631"/>
                </a:lnTo>
                <a:lnTo>
                  <a:pt x="75943" y="26785"/>
                </a:lnTo>
                <a:lnTo>
                  <a:pt x="72986" y="22041"/>
                </a:lnTo>
                <a:lnTo>
                  <a:pt x="69701" y="14512"/>
                </a:lnTo>
                <a:lnTo>
                  <a:pt x="65983" y="8344"/>
                </a:lnTo>
                <a:lnTo>
                  <a:pt x="63807" y="5513"/>
                </a:lnTo>
                <a:lnTo>
                  <a:pt x="61509" y="3627"/>
                </a:lnTo>
                <a:lnTo>
                  <a:pt x="59130" y="2369"/>
                </a:lnTo>
                <a:lnTo>
                  <a:pt x="52260" y="0"/>
                </a:lnTo>
                <a:lnTo>
                  <a:pt x="56006" y="3942"/>
                </a:lnTo>
                <a:lnTo>
                  <a:pt x="57155" y="6812"/>
                </a:lnTo>
                <a:lnTo>
                  <a:pt x="57920" y="10419"/>
                </a:lnTo>
                <a:lnTo>
                  <a:pt x="58431" y="14517"/>
                </a:lnTo>
                <a:lnTo>
                  <a:pt x="59620" y="19789"/>
                </a:lnTo>
                <a:lnTo>
                  <a:pt x="61257" y="25844"/>
                </a:lnTo>
                <a:lnTo>
                  <a:pt x="65335" y="39344"/>
                </a:lnTo>
                <a:lnTo>
                  <a:pt x="77339" y="76237"/>
                </a:lnTo>
                <a:lnTo>
                  <a:pt x="81537" y="84642"/>
                </a:lnTo>
                <a:lnTo>
                  <a:pt x="86876" y="93632"/>
                </a:lnTo>
                <a:lnTo>
                  <a:pt x="92976" y="103012"/>
                </a:lnTo>
                <a:lnTo>
                  <a:pt x="97888" y="111806"/>
                </a:lnTo>
                <a:lnTo>
                  <a:pt x="102010" y="120208"/>
                </a:lnTo>
                <a:lnTo>
                  <a:pt x="105604" y="128350"/>
                </a:lnTo>
                <a:lnTo>
                  <a:pt x="110540" y="136318"/>
                </a:lnTo>
                <a:lnTo>
                  <a:pt x="116372" y="144170"/>
                </a:lnTo>
                <a:lnTo>
                  <a:pt x="122799" y="151944"/>
                </a:lnTo>
                <a:lnTo>
                  <a:pt x="128778" y="158820"/>
                </a:lnTo>
                <a:lnTo>
                  <a:pt x="134457" y="165098"/>
                </a:lnTo>
                <a:lnTo>
                  <a:pt x="148281" y="179766"/>
                </a:lnTo>
                <a:lnTo>
                  <a:pt x="151692" y="183295"/>
                </a:lnTo>
                <a:lnTo>
                  <a:pt x="155659" y="186494"/>
                </a:lnTo>
                <a:lnTo>
                  <a:pt x="159997" y="189474"/>
                </a:lnTo>
                <a:lnTo>
                  <a:pt x="164582" y="192307"/>
                </a:lnTo>
                <a:lnTo>
                  <a:pt x="169333" y="195042"/>
                </a:lnTo>
                <a:lnTo>
                  <a:pt x="179128" y="200339"/>
                </a:lnTo>
                <a:lnTo>
                  <a:pt x="183263" y="202937"/>
                </a:lnTo>
                <a:lnTo>
                  <a:pt x="186867" y="205516"/>
                </a:lnTo>
                <a:lnTo>
                  <a:pt x="190115" y="208082"/>
                </a:lnTo>
                <a:lnTo>
                  <a:pt x="195983" y="210932"/>
                </a:lnTo>
                <a:lnTo>
                  <a:pt x="204234" y="2132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8"/>
          <p:cNvSpPr/>
          <p:nvPr/>
        </p:nvSpPr>
        <p:spPr>
          <a:xfrm>
            <a:off x="8580120" y="5394960"/>
            <a:ext cx="167641" cy="289561"/>
          </a:xfrm>
          <a:custGeom>
            <a:avLst/>
            <a:gdLst/>
            <a:ahLst/>
            <a:cxnLst/>
            <a:rect l="0" t="0" r="0" b="0"/>
            <a:pathLst>
              <a:path w="167641" h="289561">
                <a:moveTo>
                  <a:pt x="0" y="0"/>
                </a:moveTo>
                <a:lnTo>
                  <a:pt x="0" y="4045"/>
                </a:lnTo>
                <a:lnTo>
                  <a:pt x="846" y="6083"/>
                </a:lnTo>
                <a:lnTo>
                  <a:pt x="6083" y="12997"/>
                </a:lnTo>
                <a:lnTo>
                  <a:pt x="10606" y="17912"/>
                </a:lnTo>
                <a:lnTo>
                  <a:pt x="12997" y="22101"/>
                </a:lnTo>
                <a:lnTo>
                  <a:pt x="15438" y="27435"/>
                </a:lnTo>
                <a:lnTo>
                  <a:pt x="17913" y="33530"/>
                </a:lnTo>
                <a:lnTo>
                  <a:pt x="21254" y="40133"/>
                </a:lnTo>
                <a:lnTo>
                  <a:pt x="25177" y="47075"/>
                </a:lnTo>
                <a:lnTo>
                  <a:pt x="29485" y="54244"/>
                </a:lnTo>
                <a:lnTo>
                  <a:pt x="33202" y="62409"/>
                </a:lnTo>
                <a:lnTo>
                  <a:pt x="36528" y="71239"/>
                </a:lnTo>
                <a:lnTo>
                  <a:pt x="39593" y="80513"/>
                </a:lnTo>
                <a:lnTo>
                  <a:pt x="43329" y="89235"/>
                </a:lnTo>
                <a:lnTo>
                  <a:pt x="47512" y="97591"/>
                </a:lnTo>
                <a:lnTo>
                  <a:pt x="51995" y="105700"/>
                </a:lnTo>
                <a:lnTo>
                  <a:pt x="61491" y="123743"/>
                </a:lnTo>
                <a:lnTo>
                  <a:pt x="81385" y="162920"/>
                </a:lnTo>
                <a:lnTo>
                  <a:pt x="86430" y="172114"/>
                </a:lnTo>
                <a:lnTo>
                  <a:pt x="91486" y="180783"/>
                </a:lnTo>
                <a:lnTo>
                  <a:pt x="101621" y="197188"/>
                </a:lnTo>
                <a:lnTo>
                  <a:pt x="111769" y="212946"/>
                </a:lnTo>
                <a:lnTo>
                  <a:pt x="116000" y="219858"/>
                </a:lnTo>
                <a:lnTo>
                  <a:pt x="119666" y="226158"/>
                </a:lnTo>
                <a:lnTo>
                  <a:pt x="122957" y="232052"/>
                </a:lnTo>
                <a:lnTo>
                  <a:pt x="126845" y="237675"/>
                </a:lnTo>
                <a:lnTo>
                  <a:pt x="131130" y="243117"/>
                </a:lnTo>
                <a:lnTo>
                  <a:pt x="135680" y="248438"/>
                </a:lnTo>
                <a:lnTo>
                  <a:pt x="139560" y="253679"/>
                </a:lnTo>
                <a:lnTo>
                  <a:pt x="142993" y="258866"/>
                </a:lnTo>
                <a:lnTo>
                  <a:pt x="146129" y="264017"/>
                </a:lnTo>
                <a:lnTo>
                  <a:pt x="149067" y="268299"/>
                </a:lnTo>
                <a:lnTo>
                  <a:pt x="151871" y="271999"/>
                </a:lnTo>
                <a:lnTo>
                  <a:pt x="154587" y="275312"/>
                </a:lnTo>
                <a:lnTo>
                  <a:pt x="157606" y="281252"/>
                </a:lnTo>
                <a:lnTo>
                  <a:pt x="158411" y="284022"/>
                </a:lnTo>
                <a:lnTo>
                  <a:pt x="159794" y="285868"/>
                </a:lnTo>
                <a:lnTo>
                  <a:pt x="161562" y="287099"/>
                </a:lnTo>
                <a:lnTo>
                  <a:pt x="167640" y="289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9"/>
          <p:cNvSpPr/>
          <p:nvPr/>
        </p:nvSpPr>
        <p:spPr>
          <a:xfrm>
            <a:off x="8686800" y="5366130"/>
            <a:ext cx="136935" cy="202102"/>
          </a:xfrm>
          <a:custGeom>
            <a:avLst/>
            <a:gdLst/>
            <a:ahLst/>
            <a:cxnLst/>
            <a:rect l="0" t="0" r="0" b="0"/>
            <a:pathLst>
              <a:path w="136935" h="202102">
                <a:moveTo>
                  <a:pt x="0" y="66930"/>
                </a:moveTo>
                <a:lnTo>
                  <a:pt x="0" y="77536"/>
                </a:lnTo>
                <a:lnTo>
                  <a:pt x="846" y="80774"/>
                </a:lnTo>
                <a:lnTo>
                  <a:pt x="2259" y="84626"/>
                </a:lnTo>
                <a:lnTo>
                  <a:pt x="4046" y="88887"/>
                </a:lnTo>
                <a:lnTo>
                  <a:pt x="6083" y="94268"/>
                </a:lnTo>
                <a:lnTo>
                  <a:pt x="10606" y="107020"/>
                </a:lnTo>
                <a:lnTo>
                  <a:pt x="17913" y="128480"/>
                </a:lnTo>
                <a:lnTo>
                  <a:pt x="21255" y="135903"/>
                </a:lnTo>
                <a:lnTo>
                  <a:pt x="25178" y="143392"/>
                </a:lnTo>
                <a:lnTo>
                  <a:pt x="29485" y="150925"/>
                </a:lnTo>
                <a:lnTo>
                  <a:pt x="34050" y="157640"/>
                </a:lnTo>
                <a:lnTo>
                  <a:pt x="38787" y="163810"/>
                </a:lnTo>
                <a:lnTo>
                  <a:pt x="43638" y="169617"/>
                </a:lnTo>
                <a:lnTo>
                  <a:pt x="48565" y="175181"/>
                </a:lnTo>
                <a:lnTo>
                  <a:pt x="58555" y="185880"/>
                </a:lnTo>
                <a:lnTo>
                  <a:pt x="63591" y="190256"/>
                </a:lnTo>
                <a:lnTo>
                  <a:pt x="68641" y="194021"/>
                </a:lnTo>
                <a:lnTo>
                  <a:pt x="73701" y="197378"/>
                </a:lnTo>
                <a:lnTo>
                  <a:pt x="78767" y="199616"/>
                </a:lnTo>
                <a:lnTo>
                  <a:pt x="83839" y="201107"/>
                </a:lnTo>
                <a:lnTo>
                  <a:pt x="88912" y="202101"/>
                </a:lnTo>
                <a:lnTo>
                  <a:pt x="93142" y="201917"/>
                </a:lnTo>
                <a:lnTo>
                  <a:pt x="96808" y="200948"/>
                </a:lnTo>
                <a:lnTo>
                  <a:pt x="100099" y="199455"/>
                </a:lnTo>
                <a:lnTo>
                  <a:pt x="103139" y="197614"/>
                </a:lnTo>
                <a:lnTo>
                  <a:pt x="106013" y="195539"/>
                </a:lnTo>
                <a:lnTo>
                  <a:pt x="108775" y="193310"/>
                </a:lnTo>
                <a:lnTo>
                  <a:pt x="111464" y="190977"/>
                </a:lnTo>
                <a:lnTo>
                  <a:pt x="114103" y="188574"/>
                </a:lnTo>
                <a:lnTo>
                  <a:pt x="116708" y="186126"/>
                </a:lnTo>
                <a:lnTo>
                  <a:pt x="120139" y="181954"/>
                </a:lnTo>
                <a:lnTo>
                  <a:pt x="124119" y="176634"/>
                </a:lnTo>
                <a:lnTo>
                  <a:pt x="128467" y="170546"/>
                </a:lnTo>
                <a:lnTo>
                  <a:pt x="131364" y="164794"/>
                </a:lnTo>
                <a:lnTo>
                  <a:pt x="133297" y="159266"/>
                </a:lnTo>
                <a:lnTo>
                  <a:pt x="134585" y="153887"/>
                </a:lnTo>
                <a:lnTo>
                  <a:pt x="135443" y="147761"/>
                </a:lnTo>
                <a:lnTo>
                  <a:pt x="136015" y="141138"/>
                </a:lnTo>
                <a:lnTo>
                  <a:pt x="136396" y="134182"/>
                </a:lnTo>
                <a:lnTo>
                  <a:pt x="136822" y="117422"/>
                </a:lnTo>
                <a:lnTo>
                  <a:pt x="136934" y="108211"/>
                </a:lnTo>
                <a:lnTo>
                  <a:pt x="136163" y="99531"/>
                </a:lnTo>
                <a:lnTo>
                  <a:pt x="134802" y="91204"/>
                </a:lnTo>
                <a:lnTo>
                  <a:pt x="133048" y="83113"/>
                </a:lnTo>
                <a:lnTo>
                  <a:pt x="131879" y="75179"/>
                </a:lnTo>
                <a:lnTo>
                  <a:pt x="131099" y="67348"/>
                </a:lnTo>
                <a:lnTo>
                  <a:pt x="130580" y="59590"/>
                </a:lnTo>
                <a:lnTo>
                  <a:pt x="128540" y="52723"/>
                </a:lnTo>
                <a:lnTo>
                  <a:pt x="125486" y="46452"/>
                </a:lnTo>
                <a:lnTo>
                  <a:pt x="121758" y="40578"/>
                </a:lnTo>
                <a:lnTo>
                  <a:pt x="117578" y="34969"/>
                </a:lnTo>
                <a:lnTo>
                  <a:pt x="113099" y="29536"/>
                </a:lnTo>
                <a:lnTo>
                  <a:pt x="108420" y="24220"/>
                </a:lnTo>
                <a:lnTo>
                  <a:pt x="103606" y="19830"/>
                </a:lnTo>
                <a:lnTo>
                  <a:pt x="98704" y="16057"/>
                </a:lnTo>
                <a:lnTo>
                  <a:pt x="93742" y="12695"/>
                </a:lnTo>
                <a:lnTo>
                  <a:pt x="88742" y="9607"/>
                </a:lnTo>
                <a:lnTo>
                  <a:pt x="83714" y="6701"/>
                </a:lnTo>
                <a:lnTo>
                  <a:pt x="78670" y="3917"/>
                </a:lnTo>
                <a:lnTo>
                  <a:pt x="73613" y="2061"/>
                </a:lnTo>
                <a:lnTo>
                  <a:pt x="68549" y="824"/>
                </a:lnTo>
                <a:lnTo>
                  <a:pt x="63480" y="0"/>
                </a:lnTo>
                <a:lnTo>
                  <a:pt x="57559" y="296"/>
                </a:lnTo>
                <a:lnTo>
                  <a:pt x="51074" y="1341"/>
                </a:lnTo>
                <a:lnTo>
                  <a:pt x="44209" y="2884"/>
                </a:lnTo>
                <a:lnTo>
                  <a:pt x="38786" y="5606"/>
                </a:lnTo>
                <a:lnTo>
                  <a:pt x="34323" y="9114"/>
                </a:lnTo>
                <a:lnTo>
                  <a:pt x="23999" y="19883"/>
                </a:lnTo>
                <a:lnTo>
                  <a:pt x="0" y="44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10"/>
          <p:cNvSpPr/>
          <p:nvPr/>
        </p:nvSpPr>
        <p:spPr>
          <a:xfrm>
            <a:off x="8785860" y="5242560"/>
            <a:ext cx="106235" cy="228464"/>
          </a:xfrm>
          <a:custGeom>
            <a:avLst/>
            <a:gdLst/>
            <a:ahLst/>
            <a:cxnLst/>
            <a:rect l="0" t="0" r="0" b="0"/>
            <a:pathLst>
              <a:path w="106235" h="228464">
                <a:moveTo>
                  <a:pt x="0" y="30480"/>
                </a:moveTo>
                <a:lnTo>
                  <a:pt x="0" y="41086"/>
                </a:lnTo>
                <a:lnTo>
                  <a:pt x="846" y="42630"/>
                </a:lnTo>
                <a:lnTo>
                  <a:pt x="2259" y="43660"/>
                </a:lnTo>
                <a:lnTo>
                  <a:pt x="4045" y="44347"/>
                </a:lnTo>
                <a:lnTo>
                  <a:pt x="5237" y="47345"/>
                </a:lnTo>
                <a:lnTo>
                  <a:pt x="6031" y="51883"/>
                </a:lnTo>
                <a:lnTo>
                  <a:pt x="6561" y="57449"/>
                </a:lnTo>
                <a:lnTo>
                  <a:pt x="8608" y="62852"/>
                </a:lnTo>
                <a:lnTo>
                  <a:pt x="11664" y="68148"/>
                </a:lnTo>
                <a:lnTo>
                  <a:pt x="15397" y="73372"/>
                </a:lnTo>
                <a:lnTo>
                  <a:pt x="18731" y="80241"/>
                </a:lnTo>
                <a:lnTo>
                  <a:pt x="21801" y="88208"/>
                </a:lnTo>
                <a:lnTo>
                  <a:pt x="24694" y="96905"/>
                </a:lnTo>
                <a:lnTo>
                  <a:pt x="28316" y="106090"/>
                </a:lnTo>
                <a:lnTo>
                  <a:pt x="32424" y="115600"/>
                </a:lnTo>
                <a:lnTo>
                  <a:pt x="36857" y="125326"/>
                </a:lnTo>
                <a:lnTo>
                  <a:pt x="41504" y="134351"/>
                </a:lnTo>
                <a:lnTo>
                  <a:pt x="46297" y="142907"/>
                </a:lnTo>
                <a:lnTo>
                  <a:pt x="51184" y="151151"/>
                </a:lnTo>
                <a:lnTo>
                  <a:pt x="55289" y="159188"/>
                </a:lnTo>
                <a:lnTo>
                  <a:pt x="58873" y="167085"/>
                </a:lnTo>
                <a:lnTo>
                  <a:pt x="62109" y="174890"/>
                </a:lnTo>
                <a:lnTo>
                  <a:pt x="65112" y="181786"/>
                </a:lnTo>
                <a:lnTo>
                  <a:pt x="70707" y="193966"/>
                </a:lnTo>
                <a:lnTo>
                  <a:pt x="73385" y="198737"/>
                </a:lnTo>
                <a:lnTo>
                  <a:pt x="76017" y="202765"/>
                </a:lnTo>
                <a:lnTo>
                  <a:pt x="78618" y="206296"/>
                </a:lnTo>
                <a:lnTo>
                  <a:pt x="81199" y="209498"/>
                </a:lnTo>
                <a:lnTo>
                  <a:pt x="83766" y="212479"/>
                </a:lnTo>
                <a:lnTo>
                  <a:pt x="86324" y="215312"/>
                </a:lnTo>
                <a:lnTo>
                  <a:pt x="91424" y="220719"/>
                </a:lnTo>
                <a:lnTo>
                  <a:pt x="93970" y="223346"/>
                </a:lnTo>
                <a:lnTo>
                  <a:pt x="96513" y="225097"/>
                </a:lnTo>
                <a:lnTo>
                  <a:pt x="99056" y="226264"/>
                </a:lnTo>
                <a:lnTo>
                  <a:pt x="106234" y="228463"/>
                </a:lnTo>
                <a:lnTo>
                  <a:pt x="104225" y="224023"/>
                </a:lnTo>
                <a:lnTo>
                  <a:pt x="102503" y="220469"/>
                </a:lnTo>
                <a:lnTo>
                  <a:pt x="100509" y="217252"/>
                </a:lnTo>
                <a:lnTo>
                  <a:pt x="98333" y="214262"/>
                </a:lnTo>
                <a:lnTo>
                  <a:pt x="96035" y="211421"/>
                </a:lnTo>
                <a:lnTo>
                  <a:pt x="93657" y="206987"/>
                </a:lnTo>
                <a:lnTo>
                  <a:pt x="91225" y="201492"/>
                </a:lnTo>
                <a:lnTo>
                  <a:pt x="88756" y="195288"/>
                </a:lnTo>
                <a:lnTo>
                  <a:pt x="85417" y="188612"/>
                </a:lnTo>
                <a:lnTo>
                  <a:pt x="81499" y="181621"/>
                </a:lnTo>
                <a:lnTo>
                  <a:pt x="77193" y="174421"/>
                </a:lnTo>
                <a:lnTo>
                  <a:pt x="73474" y="166234"/>
                </a:lnTo>
                <a:lnTo>
                  <a:pt x="70151" y="157389"/>
                </a:lnTo>
                <a:lnTo>
                  <a:pt x="50892" y="99352"/>
                </a:lnTo>
                <a:lnTo>
                  <a:pt x="49168" y="91635"/>
                </a:lnTo>
                <a:lnTo>
                  <a:pt x="48019" y="83950"/>
                </a:lnTo>
                <a:lnTo>
                  <a:pt x="47252" y="76286"/>
                </a:lnTo>
                <a:lnTo>
                  <a:pt x="46741" y="68638"/>
                </a:lnTo>
                <a:lnTo>
                  <a:pt x="46401" y="60998"/>
                </a:lnTo>
                <a:lnTo>
                  <a:pt x="46174" y="53366"/>
                </a:lnTo>
                <a:lnTo>
                  <a:pt x="46870" y="46583"/>
                </a:lnTo>
                <a:lnTo>
                  <a:pt x="48180" y="40369"/>
                </a:lnTo>
                <a:lnTo>
                  <a:pt x="49901" y="34533"/>
                </a:lnTo>
                <a:lnTo>
                  <a:pt x="51046" y="28948"/>
                </a:lnTo>
                <a:lnTo>
                  <a:pt x="51811" y="23532"/>
                </a:lnTo>
                <a:lnTo>
                  <a:pt x="52321" y="18228"/>
                </a:lnTo>
                <a:lnTo>
                  <a:pt x="52661" y="13845"/>
                </a:lnTo>
                <a:lnTo>
                  <a:pt x="52887" y="10077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1"/>
          <p:cNvSpPr/>
          <p:nvPr/>
        </p:nvSpPr>
        <p:spPr>
          <a:xfrm>
            <a:off x="8938260" y="5173980"/>
            <a:ext cx="53341" cy="160021"/>
          </a:xfrm>
          <a:custGeom>
            <a:avLst/>
            <a:gdLst/>
            <a:ahLst/>
            <a:cxnLst/>
            <a:rect l="0" t="0" r="0" b="0"/>
            <a:pathLst>
              <a:path w="53341" h="160021">
                <a:moveTo>
                  <a:pt x="0" y="0"/>
                </a:moveTo>
                <a:lnTo>
                  <a:pt x="0" y="11352"/>
                </a:lnTo>
                <a:lnTo>
                  <a:pt x="846" y="14341"/>
                </a:lnTo>
                <a:lnTo>
                  <a:pt x="2259" y="18027"/>
                </a:lnTo>
                <a:lnTo>
                  <a:pt x="4045" y="22178"/>
                </a:lnTo>
                <a:lnTo>
                  <a:pt x="5237" y="27485"/>
                </a:lnTo>
                <a:lnTo>
                  <a:pt x="6031" y="33563"/>
                </a:lnTo>
                <a:lnTo>
                  <a:pt x="6561" y="40156"/>
                </a:lnTo>
                <a:lnTo>
                  <a:pt x="7761" y="47091"/>
                </a:lnTo>
                <a:lnTo>
                  <a:pt x="9407" y="54254"/>
                </a:lnTo>
                <a:lnTo>
                  <a:pt x="11351" y="61569"/>
                </a:lnTo>
                <a:lnTo>
                  <a:pt x="15769" y="76471"/>
                </a:lnTo>
                <a:lnTo>
                  <a:pt x="18133" y="84001"/>
                </a:lnTo>
                <a:lnTo>
                  <a:pt x="20555" y="90714"/>
                </a:lnTo>
                <a:lnTo>
                  <a:pt x="23017" y="96882"/>
                </a:lnTo>
                <a:lnTo>
                  <a:pt x="25504" y="102688"/>
                </a:lnTo>
                <a:lnTo>
                  <a:pt x="28857" y="109099"/>
                </a:lnTo>
                <a:lnTo>
                  <a:pt x="32784" y="115913"/>
                </a:lnTo>
                <a:lnTo>
                  <a:pt x="37097" y="122996"/>
                </a:lnTo>
                <a:lnTo>
                  <a:pt x="40818" y="128564"/>
                </a:lnTo>
                <a:lnTo>
                  <a:pt x="44145" y="133122"/>
                </a:lnTo>
                <a:lnTo>
                  <a:pt x="47210" y="137008"/>
                </a:lnTo>
                <a:lnTo>
                  <a:pt x="49254" y="140446"/>
                </a:lnTo>
                <a:lnTo>
                  <a:pt x="50615" y="143584"/>
                </a:lnTo>
                <a:lnTo>
                  <a:pt x="51524" y="146522"/>
                </a:lnTo>
                <a:lnTo>
                  <a:pt x="52129" y="149328"/>
                </a:lnTo>
                <a:lnTo>
                  <a:pt x="52533" y="152046"/>
                </a:lnTo>
                <a:lnTo>
                  <a:pt x="53340" y="160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65290" y="5143500"/>
            <a:ext cx="6318" cy="1"/>
          </a:xfrm>
          <a:custGeom>
            <a:avLst/>
            <a:gdLst/>
            <a:ahLst/>
            <a:cxnLst/>
            <a:rect l="0" t="0" r="0" b="0"/>
            <a:pathLst>
              <a:path w="6318" h="1">
                <a:moveTo>
                  <a:pt x="4390" y="0"/>
                </a:moveTo>
                <a:lnTo>
                  <a:pt x="0" y="0"/>
                </a:lnTo>
                <a:lnTo>
                  <a:pt x="6317" y="0"/>
                </a:lnTo>
                <a:close/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3"/>
          <p:cNvSpPr/>
          <p:nvPr/>
        </p:nvSpPr>
        <p:spPr>
          <a:xfrm>
            <a:off x="8983980" y="5015501"/>
            <a:ext cx="99062" cy="249781"/>
          </a:xfrm>
          <a:custGeom>
            <a:avLst/>
            <a:gdLst/>
            <a:ahLst/>
            <a:cxnLst/>
            <a:rect l="0" t="0" r="0" b="0"/>
            <a:pathLst>
              <a:path w="99062" h="249781">
                <a:moveTo>
                  <a:pt x="0" y="127999"/>
                </a:moveTo>
                <a:lnTo>
                  <a:pt x="25744" y="102254"/>
                </a:lnTo>
                <a:lnTo>
                  <a:pt x="27323" y="99829"/>
                </a:lnTo>
                <a:lnTo>
                  <a:pt x="30391" y="92371"/>
                </a:lnTo>
                <a:lnTo>
                  <a:pt x="32115" y="89854"/>
                </a:lnTo>
                <a:lnTo>
                  <a:pt x="34110" y="87329"/>
                </a:lnTo>
                <a:lnTo>
                  <a:pt x="36286" y="84799"/>
                </a:lnTo>
                <a:lnTo>
                  <a:pt x="38586" y="82266"/>
                </a:lnTo>
                <a:lnTo>
                  <a:pt x="40963" y="79730"/>
                </a:lnTo>
                <a:lnTo>
                  <a:pt x="42549" y="76346"/>
                </a:lnTo>
                <a:lnTo>
                  <a:pt x="43606" y="72397"/>
                </a:lnTo>
                <a:lnTo>
                  <a:pt x="44311" y="68071"/>
                </a:lnTo>
                <a:lnTo>
                  <a:pt x="45093" y="61007"/>
                </a:lnTo>
                <a:lnTo>
                  <a:pt x="45442" y="54198"/>
                </a:lnTo>
                <a:lnTo>
                  <a:pt x="45637" y="40844"/>
                </a:lnTo>
                <a:lnTo>
                  <a:pt x="45683" y="31126"/>
                </a:lnTo>
                <a:lnTo>
                  <a:pt x="44849" y="27010"/>
                </a:lnTo>
                <a:lnTo>
                  <a:pt x="43446" y="23420"/>
                </a:lnTo>
                <a:lnTo>
                  <a:pt x="40476" y="17173"/>
                </a:lnTo>
                <a:lnTo>
                  <a:pt x="39156" y="11574"/>
                </a:lnTo>
                <a:lnTo>
                  <a:pt x="38570" y="6263"/>
                </a:lnTo>
                <a:lnTo>
                  <a:pt x="38413" y="3662"/>
                </a:lnTo>
                <a:lnTo>
                  <a:pt x="37462" y="1928"/>
                </a:lnTo>
                <a:lnTo>
                  <a:pt x="35982" y="771"/>
                </a:lnTo>
                <a:lnTo>
                  <a:pt x="34149" y="0"/>
                </a:lnTo>
                <a:lnTo>
                  <a:pt x="32925" y="333"/>
                </a:lnTo>
                <a:lnTo>
                  <a:pt x="32112" y="1402"/>
                </a:lnTo>
                <a:lnTo>
                  <a:pt x="31567" y="2961"/>
                </a:lnTo>
                <a:lnTo>
                  <a:pt x="28706" y="6951"/>
                </a:lnTo>
                <a:lnTo>
                  <a:pt x="26758" y="9200"/>
                </a:lnTo>
                <a:lnTo>
                  <a:pt x="25458" y="11546"/>
                </a:lnTo>
                <a:lnTo>
                  <a:pt x="24014" y="16411"/>
                </a:lnTo>
                <a:lnTo>
                  <a:pt x="22783" y="20587"/>
                </a:lnTo>
                <a:lnTo>
                  <a:pt x="19157" y="32001"/>
                </a:lnTo>
                <a:lnTo>
                  <a:pt x="17005" y="37753"/>
                </a:lnTo>
                <a:lnTo>
                  <a:pt x="14723" y="43282"/>
                </a:lnTo>
                <a:lnTo>
                  <a:pt x="12355" y="48661"/>
                </a:lnTo>
                <a:lnTo>
                  <a:pt x="10777" y="54787"/>
                </a:lnTo>
                <a:lnTo>
                  <a:pt x="9725" y="61411"/>
                </a:lnTo>
                <a:lnTo>
                  <a:pt x="9023" y="68367"/>
                </a:lnTo>
                <a:lnTo>
                  <a:pt x="8555" y="75544"/>
                </a:lnTo>
                <a:lnTo>
                  <a:pt x="8243" y="82869"/>
                </a:lnTo>
                <a:lnTo>
                  <a:pt x="7898" y="97781"/>
                </a:lnTo>
                <a:lnTo>
                  <a:pt x="7743" y="112876"/>
                </a:lnTo>
                <a:lnTo>
                  <a:pt x="8549" y="121304"/>
                </a:lnTo>
                <a:lnTo>
                  <a:pt x="9932" y="130309"/>
                </a:lnTo>
                <a:lnTo>
                  <a:pt x="11702" y="139699"/>
                </a:lnTo>
                <a:lnTo>
                  <a:pt x="12881" y="148499"/>
                </a:lnTo>
                <a:lnTo>
                  <a:pt x="13667" y="156906"/>
                </a:lnTo>
                <a:lnTo>
                  <a:pt x="14192" y="165050"/>
                </a:lnTo>
                <a:lnTo>
                  <a:pt x="15388" y="173020"/>
                </a:lnTo>
                <a:lnTo>
                  <a:pt x="17032" y="180873"/>
                </a:lnTo>
                <a:lnTo>
                  <a:pt x="18975" y="188649"/>
                </a:lnTo>
                <a:lnTo>
                  <a:pt x="21117" y="196372"/>
                </a:lnTo>
                <a:lnTo>
                  <a:pt x="25754" y="211727"/>
                </a:lnTo>
                <a:lnTo>
                  <a:pt x="29023" y="217684"/>
                </a:lnTo>
                <a:lnTo>
                  <a:pt x="32895" y="222503"/>
                </a:lnTo>
                <a:lnTo>
                  <a:pt x="44178" y="233329"/>
                </a:lnTo>
                <a:lnTo>
                  <a:pt x="59364" y="248335"/>
                </a:lnTo>
                <a:lnTo>
                  <a:pt x="61590" y="248863"/>
                </a:lnTo>
                <a:lnTo>
                  <a:pt x="64767" y="249215"/>
                </a:lnTo>
                <a:lnTo>
                  <a:pt x="68579" y="249450"/>
                </a:lnTo>
                <a:lnTo>
                  <a:pt x="75070" y="249710"/>
                </a:lnTo>
                <a:lnTo>
                  <a:pt x="77988" y="249780"/>
                </a:lnTo>
                <a:lnTo>
                  <a:pt x="80778" y="248980"/>
                </a:lnTo>
                <a:lnTo>
                  <a:pt x="83485" y="247599"/>
                </a:lnTo>
                <a:lnTo>
                  <a:pt x="86138" y="245833"/>
                </a:lnTo>
                <a:lnTo>
                  <a:pt x="88751" y="243808"/>
                </a:lnTo>
                <a:lnTo>
                  <a:pt x="91340" y="241612"/>
                </a:lnTo>
                <a:lnTo>
                  <a:pt x="99061" y="23467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4"/>
          <p:cNvSpPr/>
          <p:nvPr/>
        </p:nvSpPr>
        <p:spPr>
          <a:xfrm>
            <a:off x="9037673" y="4907280"/>
            <a:ext cx="106286" cy="297181"/>
          </a:xfrm>
          <a:custGeom>
            <a:avLst/>
            <a:gdLst/>
            <a:ahLst/>
            <a:cxnLst/>
            <a:rect l="0" t="0" r="0" b="0"/>
            <a:pathLst>
              <a:path w="106286" h="297181">
                <a:moveTo>
                  <a:pt x="75847" y="0"/>
                </a:moveTo>
                <a:lnTo>
                  <a:pt x="56968" y="0"/>
                </a:lnTo>
                <a:lnTo>
                  <a:pt x="54794" y="846"/>
                </a:lnTo>
                <a:lnTo>
                  <a:pt x="52499" y="2258"/>
                </a:lnTo>
                <a:lnTo>
                  <a:pt x="50121" y="4045"/>
                </a:lnTo>
                <a:lnTo>
                  <a:pt x="46843" y="6930"/>
                </a:lnTo>
                <a:lnTo>
                  <a:pt x="42964" y="10546"/>
                </a:lnTo>
                <a:lnTo>
                  <a:pt x="38685" y="14651"/>
                </a:lnTo>
                <a:lnTo>
                  <a:pt x="34986" y="19927"/>
                </a:lnTo>
                <a:lnTo>
                  <a:pt x="31673" y="25985"/>
                </a:lnTo>
                <a:lnTo>
                  <a:pt x="25733" y="38642"/>
                </a:lnTo>
                <a:lnTo>
                  <a:pt x="12437" y="65777"/>
                </a:lnTo>
                <a:lnTo>
                  <a:pt x="10714" y="70944"/>
                </a:lnTo>
                <a:lnTo>
                  <a:pt x="9565" y="76083"/>
                </a:lnTo>
                <a:lnTo>
                  <a:pt x="8799" y="81202"/>
                </a:lnTo>
                <a:lnTo>
                  <a:pt x="7442" y="86308"/>
                </a:lnTo>
                <a:lnTo>
                  <a:pt x="5691" y="91405"/>
                </a:lnTo>
                <a:lnTo>
                  <a:pt x="3675" y="96497"/>
                </a:lnTo>
                <a:lnTo>
                  <a:pt x="2333" y="101584"/>
                </a:lnTo>
                <a:lnTo>
                  <a:pt x="1437" y="106670"/>
                </a:lnTo>
                <a:lnTo>
                  <a:pt x="841" y="111753"/>
                </a:lnTo>
                <a:lnTo>
                  <a:pt x="178" y="119659"/>
                </a:lnTo>
                <a:lnTo>
                  <a:pt x="0" y="122952"/>
                </a:lnTo>
                <a:lnTo>
                  <a:pt x="730" y="125995"/>
                </a:lnTo>
                <a:lnTo>
                  <a:pt x="3798" y="131633"/>
                </a:lnTo>
                <a:lnTo>
                  <a:pt x="5800" y="133475"/>
                </a:lnTo>
                <a:lnTo>
                  <a:pt x="7982" y="134704"/>
                </a:lnTo>
                <a:lnTo>
                  <a:pt x="10283" y="135522"/>
                </a:lnTo>
                <a:lnTo>
                  <a:pt x="12665" y="136068"/>
                </a:lnTo>
                <a:lnTo>
                  <a:pt x="15099" y="136433"/>
                </a:lnTo>
                <a:lnTo>
                  <a:pt x="17568" y="136675"/>
                </a:lnTo>
                <a:lnTo>
                  <a:pt x="20061" y="137683"/>
                </a:lnTo>
                <a:lnTo>
                  <a:pt x="22570" y="139202"/>
                </a:lnTo>
                <a:lnTo>
                  <a:pt x="28634" y="143678"/>
                </a:lnTo>
                <a:lnTo>
                  <a:pt x="30825" y="144046"/>
                </a:lnTo>
                <a:lnTo>
                  <a:pt x="33979" y="144290"/>
                </a:lnTo>
                <a:lnTo>
                  <a:pt x="37775" y="144454"/>
                </a:lnTo>
                <a:lnTo>
                  <a:pt x="41999" y="145409"/>
                </a:lnTo>
                <a:lnTo>
                  <a:pt x="46508" y="146893"/>
                </a:lnTo>
                <a:lnTo>
                  <a:pt x="51208" y="148728"/>
                </a:lnTo>
                <a:lnTo>
                  <a:pt x="55187" y="149952"/>
                </a:lnTo>
                <a:lnTo>
                  <a:pt x="58687" y="150769"/>
                </a:lnTo>
                <a:lnTo>
                  <a:pt x="61868" y="151312"/>
                </a:lnTo>
                <a:lnTo>
                  <a:pt x="64833" y="152521"/>
                </a:lnTo>
                <a:lnTo>
                  <a:pt x="67658" y="154174"/>
                </a:lnTo>
                <a:lnTo>
                  <a:pt x="70388" y="156123"/>
                </a:lnTo>
                <a:lnTo>
                  <a:pt x="73901" y="158269"/>
                </a:lnTo>
                <a:lnTo>
                  <a:pt x="77936" y="160546"/>
                </a:lnTo>
                <a:lnTo>
                  <a:pt x="82320" y="162911"/>
                </a:lnTo>
                <a:lnTo>
                  <a:pt x="86089" y="165334"/>
                </a:lnTo>
                <a:lnTo>
                  <a:pt x="89448" y="167796"/>
                </a:lnTo>
                <a:lnTo>
                  <a:pt x="92535" y="170284"/>
                </a:lnTo>
                <a:lnTo>
                  <a:pt x="95439" y="172789"/>
                </a:lnTo>
                <a:lnTo>
                  <a:pt x="98221" y="175307"/>
                </a:lnTo>
                <a:lnTo>
                  <a:pt x="100923" y="177831"/>
                </a:lnTo>
                <a:lnTo>
                  <a:pt x="102725" y="180361"/>
                </a:lnTo>
                <a:lnTo>
                  <a:pt x="104727" y="185429"/>
                </a:lnTo>
                <a:lnTo>
                  <a:pt x="105853" y="193043"/>
                </a:lnTo>
                <a:lnTo>
                  <a:pt x="106187" y="200661"/>
                </a:lnTo>
                <a:lnTo>
                  <a:pt x="106285" y="212325"/>
                </a:lnTo>
                <a:lnTo>
                  <a:pt x="105453" y="216057"/>
                </a:lnTo>
                <a:lnTo>
                  <a:pt x="102270" y="222461"/>
                </a:lnTo>
                <a:lnTo>
                  <a:pt x="98033" y="230387"/>
                </a:lnTo>
                <a:lnTo>
                  <a:pt x="95718" y="234871"/>
                </a:lnTo>
                <a:lnTo>
                  <a:pt x="93328" y="238708"/>
                </a:lnTo>
                <a:lnTo>
                  <a:pt x="90887" y="242112"/>
                </a:lnTo>
                <a:lnTo>
                  <a:pt x="88414" y="245228"/>
                </a:lnTo>
                <a:lnTo>
                  <a:pt x="85072" y="248152"/>
                </a:lnTo>
                <a:lnTo>
                  <a:pt x="81150" y="250948"/>
                </a:lnTo>
                <a:lnTo>
                  <a:pt x="76843" y="253658"/>
                </a:lnTo>
                <a:lnTo>
                  <a:pt x="73124" y="257159"/>
                </a:lnTo>
                <a:lnTo>
                  <a:pt x="69798" y="261186"/>
                </a:lnTo>
                <a:lnTo>
                  <a:pt x="66734" y="265564"/>
                </a:lnTo>
                <a:lnTo>
                  <a:pt x="62999" y="269329"/>
                </a:lnTo>
                <a:lnTo>
                  <a:pt x="58814" y="272686"/>
                </a:lnTo>
                <a:lnTo>
                  <a:pt x="54332" y="275771"/>
                </a:lnTo>
                <a:lnTo>
                  <a:pt x="49651" y="278674"/>
                </a:lnTo>
                <a:lnTo>
                  <a:pt x="44836" y="281456"/>
                </a:lnTo>
                <a:lnTo>
                  <a:pt x="39933" y="284157"/>
                </a:lnTo>
                <a:lnTo>
                  <a:pt x="35818" y="286805"/>
                </a:lnTo>
                <a:lnTo>
                  <a:pt x="32228" y="289417"/>
                </a:lnTo>
                <a:lnTo>
                  <a:pt x="22507" y="2971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5"/>
          <p:cNvSpPr/>
          <p:nvPr/>
        </p:nvSpPr>
        <p:spPr>
          <a:xfrm>
            <a:off x="7475258" y="4175760"/>
            <a:ext cx="258840" cy="556261"/>
          </a:xfrm>
          <a:custGeom>
            <a:avLst/>
            <a:gdLst/>
            <a:ahLst/>
            <a:cxnLst/>
            <a:rect l="0" t="0" r="0" b="0"/>
            <a:pathLst>
              <a:path w="258840" h="556261">
                <a:moveTo>
                  <a:pt x="175222" y="0"/>
                </a:moveTo>
                <a:lnTo>
                  <a:pt x="171177" y="0"/>
                </a:lnTo>
                <a:lnTo>
                  <a:pt x="169985" y="847"/>
                </a:lnTo>
                <a:lnTo>
                  <a:pt x="169191" y="2258"/>
                </a:lnTo>
                <a:lnTo>
                  <a:pt x="167916" y="6561"/>
                </a:lnTo>
                <a:lnTo>
                  <a:pt x="167610" y="18944"/>
                </a:lnTo>
                <a:lnTo>
                  <a:pt x="166762" y="20250"/>
                </a:lnTo>
                <a:lnTo>
                  <a:pt x="165348" y="21120"/>
                </a:lnTo>
                <a:lnTo>
                  <a:pt x="163559" y="21700"/>
                </a:lnTo>
                <a:lnTo>
                  <a:pt x="159315" y="24602"/>
                </a:lnTo>
                <a:lnTo>
                  <a:pt x="156997" y="26562"/>
                </a:lnTo>
                <a:lnTo>
                  <a:pt x="155452" y="28714"/>
                </a:lnTo>
                <a:lnTo>
                  <a:pt x="153735" y="33364"/>
                </a:lnTo>
                <a:lnTo>
                  <a:pt x="152431" y="34943"/>
                </a:lnTo>
                <a:lnTo>
                  <a:pt x="150714" y="35996"/>
                </a:lnTo>
                <a:lnTo>
                  <a:pt x="148723" y="36697"/>
                </a:lnTo>
                <a:lnTo>
                  <a:pt x="144254" y="39735"/>
                </a:lnTo>
                <a:lnTo>
                  <a:pt x="138598" y="43906"/>
                </a:lnTo>
                <a:lnTo>
                  <a:pt x="134719" y="46204"/>
                </a:lnTo>
                <a:lnTo>
                  <a:pt x="126742" y="51015"/>
                </a:lnTo>
                <a:lnTo>
                  <a:pt x="120372" y="55976"/>
                </a:lnTo>
                <a:lnTo>
                  <a:pt x="114720" y="61003"/>
                </a:lnTo>
                <a:lnTo>
                  <a:pt x="108539" y="66059"/>
                </a:lnTo>
                <a:lnTo>
                  <a:pt x="104520" y="68593"/>
                </a:lnTo>
                <a:lnTo>
                  <a:pt x="100147" y="71129"/>
                </a:lnTo>
                <a:lnTo>
                  <a:pt x="90773" y="76204"/>
                </a:lnTo>
                <a:lnTo>
                  <a:pt x="70958" y="86361"/>
                </a:lnTo>
                <a:lnTo>
                  <a:pt x="63125" y="91441"/>
                </a:lnTo>
                <a:lnTo>
                  <a:pt x="56821" y="96520"/>
                </a:lnTo>
                <a:lnTo>
                  <a:pt x="51197" y="101600"/>
                </a:lnTo>
                <a:lnTo>
                  <a:pt x="39226" y="113265"/>
                </a:lnTo>
                <a:lnTo>
                  <a:pt x="32088" y="122589"/>
                </a:lnTo>
                <a:lnTo>
                  <a:pt x="28999" y="127446"/>
                </a:lnTo>
                <a:lnTo>
                  <a:pt x="25568" y="137358"/>
                </a:lnTo>
                <a:lnTo>
                  <a:pt x="23196" y="147409"/>
                </a:lnTo>
                <a:lnTo>
                  <a:pt x="17099" y="162586"/>
                </a:lnTo>
                <a:lnTo>
                  <a:pt x="9932" y="178654"/>
                </a:lnTo>
                <a:lnTo>
                  <a:pt x="4958" y="192009"/>
                </a:lnTo>
                <a:lnTo>
                  <a:pt x="2182" y="204154"/>
                </a:lnTo>
                <a:lnTo>
                  <a:pt x="949" y="216042"/>
                </a:lnTo>
                <a:lnTo>
                  <a:pt x="401" y="229792"/>
                </a:lnTo>
                <a:lnTo>
                  <a:pt x="49" y="258469"/>
                </a:lnTo>
                <a:lnTo>
                  <a:pt x="0" y="270379"/>
                </a:lnTo>
                <a:lnTo>
                  <a:pt x="2237" y="281318"/>
                </a:lnTo>
                <a:lnTo>
                  <a:pt x="5206" y="291823"/>
                </a:lnTo>
                <a:lnTo>
                  <a:pt x="6878" y="307258"/>
                </a:lnTo>
                <a:lnTo>
                  <a:pt x="7269" y="317463"/>
                </a:lnTo>
                <a:lnTo>
                  <a:pt x="8220" y="321710"/>
                </a:lnTo>
                <a:lnTo>
                  <a:pt x="13572" y="334607"/>
                </a:lnTo>
                <a:lnTo>
                  <a:pt x="15324" y="340907"/>
                </a:lnTo>
                <a:lnTo>
                  <a:pt x="22480" y="357369"/>
                </a:lnTo>
                <a:lnTo>
                  <a:pt x="24928" y="355540"/>
                </a:lnTo>
                <a:lnTo>
                  <a:pt x="31066" y="349750"/>
                </a:lnTo>
                <a:lnTo>
                  <a:pt x="33398" y="347466"/>
                </a:lnTo>
                <a:lnTo>
                  <a:pt x="34953" y="344251"/>
                </a:lnTo>
                <a:lnTo>
                  <a:pt x="38835" y="330788"/>
                </a:lnTo>
                <a:lnTo>
                  <a:pt x="45743" y="318044"/>
                </a:lnTo>
                <a:lnTo>
                  <a:pt x="52201" y="306171"/>
                </a:lnTo>
                <a:lnTo>
                  <a:pt x="57892" y="294403"/>
                </a:lnTo>
                <a:lnTo>
                  <a:pt x="63245" y="280706"/>
                </a:lnTo>
                <a:lnTo>
                  <a:pt x="68445" y="266151"/>
                </a:lnTo>
                <a:lnTo>
                  <a:pt x="74425" y="252063"/>
                </a:lnTo>
                <a:lnTo>
                  <a:pt x="78391" y="245935"/>
                </a:lnTo>
                <a:lnTo>
                  <a:pt x="86466" y="234611"/>
                </a:lnTo>
                <a:lnTo>
                  <a:pt x="92878" y="223934"/>
                </a:lnTo>
                <a:lnTo>
                  <a:pt x="100806" y="213544"/>
                </a:lnTo>
                <a:lnTo>
                  <a:pt x="105292" y="208403"/>
                </a:lnTo>
                <a:lnTo>
                  <a:pt x="109975" y="203282"/>
                </a:lnTo>
                <a:lnTo>
                  <a:pt x="119695" y="193077"/>
                </a:lnTo>
                <a:lnTo>
                  <a:pt x="125504" y="188831"/>
                </a:lnTo>
                <a:lnTo>
                  <a:pt x="131917" y="185154"/>
                </a:lnTo>
                <a:lnTo>
                  <a:pt x="138732" y="181856"/>
                </a:lnTo>
                <a:lnTo>
                  <a:pt x="144968" y="179658"/>
                </a:lnTo>
                <a:lnTo>
                  <a:pt x="150820" y="178192"/>
                </a:lnTo>
                <a:lnTo>
                  <a:pt x="156414" y="177215"/>
                </a:lnTo>
                <a:lnTo>
                  <a:pt x="162684" y="175716"/>
                </a:lnTo>
                <a:lnTo>
                  <a:pt x="169403" y="173871"/>
                </a:lnTo>
                <a:lnTo>
                  <a:pt x="176423" y="171794"/>
                </a:lnTo>
                <a:lnTo>
                  <a:pt x="182795" y="171256"/>
                </a:lnTo>
                <a:lnTo>
                  <a:pt x="188739" y="171744"/>
                </a:lnTo>
                <a:lnTo>
                  <a:pt x="194393" y="172916"/>
                </a:lnTo>
                <a:lnTo>
                  <a:pt x="199856" y="174544"/>
                </a:lnTo>
                <a:lnTo>
                  <a:pt x="205192" y="176476"/>
                </a:lnTo>
                <a:lnTo>
                  <a:pt x="210442" y="178611"/>
                </a:lnTo>
                <a:lnTo>
                  <a:pt x="215635" y="180881"/>
                </a:lnTo>
                <a:lnTo>
                  <a:pt x="225922" y="185660"/>
                </a:lnTo>
                <a:lnTo>
                  <a:pt x="230188" y="189814"/>
                </a:lnTo>
                <a:lnTo>
                  <a:pt x="237187" y="201202"/>
                </a:lnTo>
                <a:lnTo>
                  <a:pt x="245889" y="217849"/>
                </a:lnTo>
                <a:lnTo>
                  <a:pt x="251221" y="230595"/>
                </a:lnTo>
                <a:lnTo>
                  <a:pt x="255567" y="244727"/>
                </a:lnTo>
                <a:lnTo>
                  <a:pt x="257497" y="259474"/>
                </a:lnTo>
                <a:lnTo>
                  <a:pt x="258355" y="276753"/>
                </a:lnTo>
                <a:lnTo>
                  <a:pt x="258839" y="303263"/>
                </a:lnTo>
                <a:lnTo>
                  <a:pt x="258106" y="320204"/>
                </a:lnTo>
                <a:lnTo>
                  <a:pt x="256725" y="329463"/>
                </a:lnTo>
                <a:lnTo>
                  <a:pt x="254958" y="339022"/>
                </a:lnTo>
                <a:lnTo>
                  <a:pt x="250735" y="358674"/>
                </a:lnTo>
                <a:lnTo>
                  <a:pt x="248424" y="368656"/>
                </a:lnTo>
                <a:lnTo>
                  <a:pt x="246037" y="377851"/>
                </a:lnTo>
                <a:lnTo>
                  <a:pt x="241127" y="394840"/>
                </a:lnTo>
                <a:lnTo>
                  <a:pt x="236939" y="403774"/>
                </a:lnTo>
                <a:lnTo>
                  <a:pt x="231606" y="413116"/>
                </a:lnTo>
                <a:lnTo>
                  <a:pt x="214225" y="440187"/>
                </a:lnTo>
                <a:lnTo>
                  <a:pt x="193180" y="472090"/>
                </a:lnTo>
                <a:lnTo>
                  <a:pt x="187194" y="478980"/>
                </a:lnTo>
                <a:lnTo>
                  <a:pt x="180664" y="485267"/>
                </a:lnTo>
                <a:lnTo>
                  <a:pt x="173770" y="491151"/>
                </a:lnTo>
                <a:lnTo>
                  <a:pt x="167480" y="496768"/>
                </a:lnTo>
                <a:lnTo>
                  <a:pt x="155977" y="507524"/>
                </a:lnTo>
                <a:lnTo>
                  <a:pt x="149692" y="512763"/>
                </a:lnTo>
                <a:lnTo>
                  <a:pt x="142962" y="517948"/>
                </a:lnTo>
                <a:lnTo>
                  <a:pt x="135936" y="523099"/>
                </a:lnTo>
                <a:lnTo>
                  <a:pt x="130404" y="528226"/>
                </a:lnTo>
                <a:lnTo>
                  <a:pt x="125870" y="533337"/>
                </a:lnTo>
                <a:lnTo>
                  <a:pt x="122000" y="538438"/>
                </a:lnTo>
                <a:lnTo>
                  <a:pt x="116882" y="541839"/>
                </a:lnTo>
                <a:lnTo>
                  <a:pt x="110929" y="544106"/>
                </a:lnTo>
                <a:lnTo>
                  <a:pt x="104420" y="545617"/>
                </a:lnTo>
                <a:lnTo>
                  <a:pt x="99234" y="547471"/>
                </a:lnTo>
                <a:lnTo>
                  <a:pt x="91214" y="551790"/>
                </a:lnTo>
                <a:lnTo>
                  <a:pt x="87043" y="553280"/>
                </a:lnTo>
                <a:lnTo>
                  <a:pt x="82570" y="554273"/>
                </a:lnTo>
                <a:lnTo>
                  <a:pt x="71313" y="555867"/>
                </a:lnTo>
                <a:lnTo>
                  <a:pt x="67516" y="556086"/>
                </a:lnTo>
                <a:lnTo>
                  <a:pt x="60922" y="5562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6"/>
          <p:cNvSpPr/>
          <p:nvPr/>
        </p:nvSpPr>
        <p:spPr>
          <a:xfrm>
            <a:off x="7764876" y="4115088"/>
            <a:ext cx="213102" cy="349290"/>
          </a:xfrm>
          <a:custGeom>
            <a:avLst/>
            <a:gdLst/>
            <a:ahLst/>
            <a:cxnLst/>
            <a:rect l="0" t="0" r="0" b="0"/>
            <a:pathLst>
              <a:path w="213102" h="349290">
                <a:moveTo>
                  <a:pt x="22764" y="68292"/>
                </a:moveTo>
                <a:lnTo>
                  <a:pt x="11193" y="68292"/>
                </a:lnTo>
                <a:lnTo>
                  <a:pt x="9970" y="69986"/>
                </a:lnTo>
                <a:lnTo>
                  <a:pt x="8612" y="76383"/>
                </a:lnTo>
                <a:lnTo>
                  <a:pt x="8007" y="84870"/>
                </a:lnTo>
                <a:lnTo>
                  <a:pt x="6892" y="95133"/>
                </a:lnTo>
                <a:lnTo>
                  <a:pt x="5409" y="101427"/>
                </a:lnTo>
                <a:lnTo>
                  <a:pt x="3575" y="108161"/>
                </a:lnTo>
                <a:lnTo>
                  <a:pt x="2351" y="115191"/>
                </a:lnTo>
                <a:lnTo>
                  <a:pt x="1536" y="122418"/>
                </a:lnTo>
                <a:lnTo>
                  <a:pt x="992" y="129776"/>
                </a:lnTo>
                <a:lnTo>
                  <a:pt x="629" y="138069"/>
                </a:lnTo>
                <a:lnTo>
                  <a:pt x="228" y="156313"/>
                </a:lnTo>
                <a:lnTo>
                  <a:pt x="0" y="185624"/>
                </a:lnTo>
                <a:lnTo>
                  <a:pt x="815" y="195620"/>
                </a:lnTo>
                <a:lnTo>
                  <a:pt x="2205" y="205671"/>
                </a:lnTo>
                <a:lnTo>
                  <a:pt x="3978" y="215758"/>
                </a:lnTo>
                <a:lnTo>
                  <a:pt x="5161" y="225870"/>
                </a:lnTo>
                <a:lnTo>
                  <a:pt x="5949" y="235998"/>
                </a:lnTo>
                <a:lnTo>
                  <a:pt x="6474" y="246135"/>
                </a:lnTo>
                <a:lnTo>
                  <a:pt x="8517" y="256281"/>
                </a:lnTo>
                <a:lnTo>
                  <a:pt x="11574" y="266432"/>
                </a:lnTo>
                <a:lnTo>
                  <a:pt x="15304" y="276585"/>
                </a:lnTo>
                <a:lnTo>
                  <a:pt x="19484" y="285895"/>
                </a:lnTo>
                <a:lnTo>
                  <a:pt x="23964" y="294641"/>
                </a:lnTo>
                <a:lnTo>
                  <a:pt x="28644" y="303011"/>
                </a:lnTo>
                <a:lnTo>
                  <a:pt x="33457" y="310285"/>
                </a:lnTo>
                <a:lnTo>
                  <a:pt x="38359" y="316828"/>
                </a:lnTo>
                <a:lnTo>
                  <a:pt x="43321" y="322882"/>
                </a:lnTo>
                <a:lnTo>
                  <a:pt x="49170" y="328612"/>
                </a:lnTo>
                <a:lnTo>
                  <a:pt x="55607" y="334126"/>
                </a:lnTo>
                <a:lnTo>
                  <a:pt x="62440" y="339495"/>
                </a:lnTo>
                <a:lnTo>
                  <a:pt x="69534" y="343074"/>
                </a:lnTo>
                <a:lnTo>
                  <a:pt x="76805" y="345460"/>
                </a:lnTo>
                <a:lnTo>
                  <a:pt x="84191" y="347050"/>
                </a:lnTo>
                <a:lnTo>
                  <a:pt x="90808" y="348111"/>
                </a:lnTo>
                <a:lnTo>
                  <a:pt x="96914" y="348819"/>
                </a:lnTo>
                <a:lnTo>
                  <a:pt x="102677" y="349289"/>
                </a:lnTo>
                <a:lnTo>
                  <a:pt x="108213" y="348757"/>
                </a:lnTo>
                <a:lnTo>
                  <a:pt x="113597" y="347555"/>
                </a:lnTo>
                <a:lnTo>
                  <a:pt x="131522" y="341819"/>
                </a:lnTo>
                <a:lnTo>
                  <a:pt x="138449" y="339543"/>
                </a:lnTo>
                <a:lnTo>
                  <a:pt x="144761" y="335486"/>
                </a:lnTo>
                <a:lnTo>
                  <a:pt x="150663" y="330242"/>
                </a:lnTo>
                <a:lnTo>
                  <a:pt x="156289" y="324205"/>
                </a:lnTo>
                <a:lnTo>
                  <a:pt x="161734" y="317641"/>
                </a:lnTo>
                <a:lnTo>
                  <a:pt x="167058" y="310724"/>
                </a:lnTo>
                <a:lnTo>
                  <a:pt x="172300" y="303574"/>
                </a:lnTo>
                <a:lnTo>
                  <a:pt x="176641" y="296267"/>
                </a:lnTo>
                <a:lnTo>
                  <a:pt x="180382" y="288855"/>
                </a:lnTo>
                <a:lnTo>
                  <a:pt x="183723" y="281374"/>
                </a:lnTo>
                <a:lnTo>
                  <a:pt x="191950" y="264031"/>
                </a:lnTo>
                <a:lnTo>
                  <a:pt x="196514" y="254665"/>
                </a:lnTo>
                <a:lnTo>
                  <a:pt x="200404" y="244187"/>
                </a:lnTo>
                <a:lnTo>
                  <a:pt x="203844" y="232969"/>
                </a:lnTo>
                <a:lnTo>
                  <a:pt x="206985" y="221257"/>
                </a:lnTo>
                <a:lnTo>
                  <a:pt x="209078" y="209215"/>
                </a:lnTo>
                <a:lnTo>
                  <a:pt x="210473" y="196954"/>
                </a:lnTo>
                <a:lnTo>
                  <a:pt x="211403" y="184547"/>
                </a:lnTo>
                <a:lnTo>
                  <a:pt x="212022" y="172889"/>
                </a:lnTo>
                <a:lnTo>
                  <a:pt x="212712" y="150904"/>
                </a:lnTo>
                <a:lnTo>
                  <a:pt x="213101" y="115441"/>
                </a:lnTo>
                <a:lnTo>
                  <a:pt x="212308" y="103958"/>
                </a:lnTo>
                <a:lnTo>
                  <a:pt x="210934" y="92916"/>
                </a:lnTo>
                <a:lnTo>
                  <a:pt x="209171" y="82168"/>
                </a:lnTo>
                <a:lnTo>
                  <a:pt x="206302" y="71616"/>
                </a:lnTo>
                <a:lnTo>
                  <a:pt x="202695" y="61195"/>
                </a:lnTo>
                <a:lnTo>
                  <a:pt x="198598" y="50860"/>
                </a:lnTo>
                <a:lnTo>
                  <a:pt x="194174" y="42278"/>
                </a:lnTo>
                <a:lnTo>
                  <a:pt x="189530" y="34863"/>
                </a:lnTo>
                <a:lnTo>
                  <a:pt x="184741" y="28226"/>
                </a:lnTo>
                <a:lnTo>
                  <a:pt x="179856" y="22108"/>
                </a:lnTo>
                <a:lnTo>
                  <a:pt x="174905" y="16336"/>
                </a:lnTo>
                <a:lnTo>
                  <a:pt x="169911" y="10795"/>
                </a:lnTo>
                <a:lnTo>
                  <a:pt x="164890" y="7100"/>
                </a:lnTo>
                <a:lnTo>
                  <a:pt x="159847" y="4637"/>
                </a:lnTo>
                <a:lnTo>
                  <a:pt x="154793" y="2996"/>
                </a:lnTo>
                <a:lnTo>
                  <a:pt x="149730" y="1901"/>
                </a:lnTo>
                <a:lnTo>
                  <a:pt x="144661" y="1172"/>
                </a:lnTo>
                <a:lnTo>
                  <a:pt x="139589" y="685"/>
                </a:lnTo>
                <a:lnTo>
                  <a:pt x="133667" y="361"/>
                </a:lnTo>
                <a:lnTo>
                  <a:pt x="120315" y="0"/>
                </a:lnTo>
                <a:lnTo>
                  <a:pt x="114044" y="751"/>
                </a:lnTo>
                <a:lnTo>
                  <a:pt x="108171" y="2098"/>
                </a:lnTo>
                <a:lnTo>
                  <a:pt x="89556" y="8039"/>
                </a:lnTo>
                <a:lnTo>
                  <a:pt x="82533" y="10344"/>
                </a:lnTo>
                <a:lnTo>
                  <a:pt x="76156" y="13573"/>
                </a:lnTo>
                <a:lnTo>
                  <a:pt x="70212" y="17419"/>
                </a:lnTo>
                <a:lnTo>
                  <a:pt x="64556" y="21677"/>
                </a:lnTo>
                <a:lnTo>
                  <a:pt x="59939" y="25362"/>
                </a:lnTo>
                <a:lnTo>
                  <a:pt x="56014" y="28665"/>
                </a:lnTo>
                <a:lnTo>
                  <a:pt x="52551" y="31715"/>
                </a:lnTo>
                <a:lnTo>
                  <a:pt x="47702" y="34594"/>
                </a:lnTo>
                <a:lnTo>
                  <a:pt x="41930" y="37360"/>
                </a:lnTo>
                <a:lnTo>
                  <a:pt x="35541" y="40051"/>
                </a:lnTo>
                <a:lnTo>
                  <a:pt x="31282" y="42691"/>
                </a:lnTo>
                <a:lnTo>
                  <a:pt x="28443" y="45298"/>
                </a:lnTo>
                <a:lnTo>
                  <a:pt x="26550" y="47883"/>
                </a:lnTo>
                <a:lnTo>
                  <a:pt x="24442" y="49606"/>
                </a:lnTo>
                <a:lnTo>
                  <a:pt x="22188" y="50755"/>
                </a:lnTo>
                <a:lnTo>
                  <a:pt x="15144" y="5305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7"/>
          <p:cNvSpPr/>
          <p:nvPr/>
        </p:nvSpPr>
        <p:spPr>
          <a:xfrm>
            <a:off x="7996674" y="3962576"/>
            <a:ext cx="231381" cy="295287"/>
          </a:xfrm>
          <a:custGeom>
            <a:avLst/>
            <a:gdLst/>
            <a:ahLst/>
            <a:cxnLst/>
            <a:rect l="0" t="0" r="0" b="0"/>
            <a:pathLst>
              <a:path w="231381" h="295287">
                <a:moveTo>
                  <a:pt x="19566" y="15064"/>
                </a:moveTo>
                <a:lnTo>
                  <a:pt x="13004" y="21625"/>
                </a:lnTo>
                <a:lnTo>
                  <a:pt x="12260" y="30461"/>
                </a:lnTo>
                <a:lnTo>
                  <a:pt x="11309" y="35488"/>
                </a:lnTo>
                <a:lnTo>
                  <a:pt x="9827" y="41380"/>
                </a:lnTo>
                <a:lnTo>
                  <a:pt x="7994" y="47848"/>
                </a:lnTo>
                <a:lnTo>
                  <a:pt x="6772" y="54700"/>
                </a:lnTo>
                <a:lnTo>
                  <a:pt x="5957" y="61808"/>
                </a:lnTo>
                <a:lnTo>
                  <a:pt x="5414" y="69087"/>
                </a:lnTo>
                <a:lnTo>
                  <a:pt x="5051" y="76479"/>
                </a:lnTo>
                <a:lnTo>
                  <a:pt x="4648" y="91466"/>
                </a:lnTo>
                <a:lnTo>
                  <a:pt x="3693" y="99866"/>
                </a:lnTo>
                <a:lnTo>
                  <a:pt x="2211" y="108852"/>
                </a:lnTo>
                <a:lnTo>
                  <a:pt x="376" y="118230"/>
                </a:lnTo>
                <a:lnTo>
                  <a:pt x="0" y="127867"/>
                </a:lnTo>
                <a:lnTo>
                  <a:pt x="594" y="137680"/>
                </a:lnTo>
                <a:lnTo>
                  <a:pt x="1839" y="147608"/>
                </a:lnTo>
                <a:lnTo>
                  <a:pt x="3514" y="158460"/>
                </a:lnTo>
                <a:lnTo>
                  <a:pt x="7634" y="181807"/>
                </a:lnTo>
                <a:lnTo>
                  <a:pt x="9918" y="193112"/>
                </a:lnTo>
                <a:lnTo>
                  <a:pt x="14713" y="214706"/>
                </a:lnTo>
                <a:lnTo>
                  <a:pt x="18024" y="225206"/>
                </a:lnTo>
                <a:lnTo>
                  <a:pt x="21924" y="235592"/>
                </a:lnTo>
                <a:lnTo>
                  <a:pt x="26218" y="245902"/>
                </a:lnTo>
                <a:lnTo>
                  <a:pt x="31621" y="254470"/>
                </a:lnTo>
                <a:lnTo>
                  <a:pt x="37763" y="261875"/>
                </a:lnTo>
                <a:lnTo>
                  <a:pt x="44397" y="268504"/>
                </a:lnTo>
                <a:lnTo>
                  <a:pt x="51360" y="273771"/>
                </a:lnTo>
                <a:lnTo>
                  <a:pt x="58542" y="278129"/>
                </a:lnTo>
                <a:lnTo>
                  <a:pt x="65870" y="281880"/>
                </a:lnTo>
                <a:lnTo>
                  <a:pt x="73295" y="285228"/>
                </a:lnTo>
                <a:lnTo>
                  <a:pt x="80786" y="288307"/>
                </a:lnTo>
                <a:lnTo>
                  <a:pt x="88319" y="291206"/>
                </a:lnTo>
                <a:lnTo>
                  <a:pt x="95882" y="293139"/>
                </a:lnTo>
                <a:lnTo>
                  <a:pt x="103463" y="294428"/>
                </a:lnTo>
                <a:lnTo>
                  <a:pt x="111057" y="295286"/>
                </a:lnTo>
                <a:lnTo>
                  <a:pt x="117814" y="295012"/>
                </a:lnTo>
                <a:lnTo>
                  <a:pt x="124011" y="293983"/>
                </a:lnTo>
                <a:lnTo>
                  <a:pt x="129837" y="292450"/>
                </a:lnTo>
                <a:lnTo>
                  <a:pt x="135413" y="290581"/>
                </a:lnTo>
                <a:lnTo>
                  <a:pt x="140824" y="288489"/>
                </a:lnTo>
                <a:lnTo>
                  <a:pt x="146125" y="286248"/>
                </a:lnTo>
                <a:lnTo>
                  <a:pt x="152198" y="283060"/>
                </a:lnTo>
                <a:lnTo>
                  <a:pt x="158787" y="279241"/>
                </a:lnTo>
                <a:lnTo>
                  <a:pt x="165721" y="275003"/>
                </a:lnTo>
                <a:lnTo>
                  <a:pt x="172037" y="270483"/>
                </a:lnTo>
                <a:lnTo>
                  <a:pt x="177939" y="265777"/>
                </a:lnTo>
                <a:lnTo>
                  <a:pt x="183569" y="260946"/>
                </a:lnTo>
                <a:lnTo>
                  <a:pt x="189015" y="255185"/>
                </a:lnTo>
                <a:lnTo>
                  <a:pt x="194338" y="248805"/>
                </a:lnTo>
                <a:lnTo>
                  <a:pt x="199582" y="242012"/>
                </a:lnTo>
                <a:lnTo>
                  <a:pt x="203923" y="234942"/>
                </a:lnTo>
                <a:lnTo>
                  <a:pt x="207665" y="227689"/>
                </a:lnTo>
                <a:lnTo>
                  <a:pt x="211005" y="220314"/>
                </a:lnTo>
                <a:lnTo>
                  <a:pt x="214079" y="212011"/>
                </a:lnTo>
                <a:lnTo>
                  <a:pt x="216975" y="203088"/>
                </a:lnTo>
                <a:lnTo>
                  <a:pt x="222450" y="184991"/>
                </a:lnTo>
                <a:lnTo>
                  <a:pt x="227706" y="168480"/>
                </a:lnTo>
                <a:lnTo>
                  <a:pt x="229446" y="159675"/>
                </a:lnTo>
                <a:lnTo>
                  <a:pt x="230607" y="150418"/>
                </a:lnTo>
                <a:lnTo>
                  <a:pt x="231380" y="140860"/>
                </a:lnTo>
                <a:lnTo>
                  <a:pt x="231049" y="131101"/>
                </a:lnTo>
                <a:lnTo>
                  <a:pt x="229982" y="121209"/>
                </a:lnTo>
                <a:lnTo>
                  <a:pt x="228424" y="111227"/>
                </a:lnTo>
                <a:lnTo>
                  <a:pt x="226537" y="101186"/>
                </a:lnTo>
                <a:lnTo>
                  <a:pt x="222185" y="80998"/>
                </a:lnTo>
                <a:lnTo>
                  <a:pt x="218992" y="71720"/>
                </a:lnTo>
                <a:lnTo>
                  <a:pt x="215170" y="62995"/>
                </a:lnTo>
                <a:lnTo>
                  <a:pt x="210929" y="54638"/>
                </a:lnTo>
                <a:lnTo>
                  <a:pt x="205562" y="47373"/>
                </a:lnTo>
                <a:lnTo>
                  <a:pt x="199444" y="40837"/>
                </a:lnTo>
                <a:lnTo>
                  <a:pt x="192825" y="34786"/>
                </a:lnTo>
                <a:lnTo>
                  <a:pt x="185872" y="29059"/>
                </a:lnTo>
                <a:lnTo>
                  <a:pt x="178697" y="23547"/>
                </a:lnTo>
                <a:lnTo>
                  <a:pt x="171372" y="18180"/>
                </a:lnTo>
                <a:lnTo>
                  <a:pt x="163951" y="13755"/>
                </a:lnTo>
                <a:lnTo>
                  <a:pt x="156462" y="9957"/>
                </a:lnTo>
                <a:lnTo>
                  <a:pt x="148931" y="6580"/>
                </a:lnTo>
                <a:lnTo>
                  <a:pt x="140522" y="4328"/>
                </a:lnTo>
                <a:lnTo>
                  <a:pt x="131531" y="2827"/>
                </a:lnTo>
                <a:lnTo>
                  <a:pt x="122149" y="1826"/>
                </a:lnTo>
                <a:lnTo>
                  <a:pt x="113355" y="1158"/>
                </a:lnTo>
                <a:lnTo>
                  <a:pt x="104952" y="714"/>
                </a:lnTo>
                <a:lnTo>
                  <a:pt x="88842" y="219"/>
                </a:lnTo>
                <a:lnTo>
                  <a:pt x="73215" y="0"/>
                </a:lnTo>
                <a:lnTo>
                  <a:pt x="65493" y="788"/>
                </a:lnTo>
                <a:lnTo>
                  <a:pt x="57803" y="2160"/>
                </a:lnTo>
                <a:lnTo>
                  <a:pt x="50137" y="3921"/>
                </a:lnTo>
                <a:lnTo>
                  <a:pt x="43334" y="5942"/>
                </a:lnTo>
                <a:lnTo>
                  <a:pt x="37105" y="8136"/>
                </a:lnTo>
                <a:lnTo>
                  <a:pt x="31258" y="10445"/>
                </a:lnTo>
                <a:lnTo>
                  <a:pt x="25668" y="13678"/>
                </a:lnTo>
                <a:lnTo>
                  <a:pt x="20247" y="17527"/>
                </a:lnTo>
                <a:lnTo>
                  <a:pt x="4325" y="303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8"/>
          <p:cNvSpPr/>
          <p:nvPr/>
        </p:nvSpPr>
        <p:spPr>
          <a:xfrm>
            <a:off x="7871492" y="4567610"/>
            <a:ext cx="99029" cy="187271"/>
          </a:xfrm>
          <a:custGeom>
            <a:avLst/>
            <a:gdLst/>
            <a:ahLst/>
            <a:cxnLst/>
            <a:rect l="0" t="0" r="0" b="0"/>
            <a:pathLst>
              <a:path w="99029" h="187271">
                <a:moveTo>
                  <a:pt x="60928" y="4390"/>
                </a:moveTo>
                <a:lnTo>
                  <a:pt x="47061" y="4390"/>
                </a:lnTo>
                <a:lnTo>
                  <a:pt x="44040" y="2132"/>
                </a:lnTo>
                <a:lnTo>
                  <a:pt x="42049" y="345"/>
                </a:lnTo>
                <a:lnTo>
                  <a:pt x="39029" y="0"/>
                </a:lnTo>
                <a:lnTo>
                  <a:pt x="35322" y="617"/>
                </a:lnTo>
                <a:lnTo>
                  <a:pt x="31158" y="1874"/>
                </a:lnTo>
                <a:lnTo>
                  <a:pt x="27535" y="2713"/>
                </a:lnTo>
                <a:lnTo>
                  <a:pt x="24273" y="3272"/>
                </a:lnTo>
                <a:lnTo>
                  <a:pt x="21252" y="3645"/>
                </a:lnTo>
                <a:lnTo>
                  <a:pt x="18390" y="4740"/>
                </a:lnTo>
                <a:lnTo>
                  <a:pt x="15636" y="6316"/>
                </a:lnTo>
                <a:lnTo>
                  <a:pt x="12953" y="8215"/>
                </a:lnTo>
                <a:lnTo>
                  <a:pt x="11166" y="11173"/>
                </a:lnTo>
                <a:lnTo>
                  <a:pt x="9973" y="14839"/>
                </a:lnTo>
                <a:lnTo>
                  <a:pt x="9178" y="18976"/>
                </a:lnTo>
                <a:lnTo>
                  <a:pt x="7801" y="23427"/>
                </a:lnTo>
                <a:lnTo>
                  <a:pt x="6036" y="28088"/>
                </a:lnTo>
                <a:lnTo>
                  <a:pt x="4014" y="32889"/>
                </a:lnTo>
                <a:lnTo>
                  <a:pt x="2665" y="38629"/>
                </a:lnTo>
                <a:lnTo>
                  <a:pt x="1766" y="44996"/>
                </a:lnTo>
                <a:lnTo>
                  <a:pt x="1167" y="51781"/>
                </a:lnTo>
                <a:lnTo>
                  <a:pt x="767" y="58844"/>
                </a:lnTo>
                <a:lnTo>
                  <a:pt x="324" y="73465"/>
                </a:lnTo>
                <a:lnTo>
                  <a:pt x="0" y="118734"/>
                </a:lnTo>
                <a:lnTo>
                  <a:pt x="836" y="125492"/>
                </a:lnTo>
                <a:lnTo>
                  <a:pt x="2241" y="131692"/>
                </a:lnTo>
                <a:lnTo>
                  <a:pt x="4023" y="137518"/>
                </a:lnTo>
                <a:lnTo>
                  <a:pt x="6905" y="143942"/>
                </a:lnTo>
                <a:lnTo>
                  <a:pt x="10519" y="150764"/>
                </a:lnTo>
                <a:lnTo>
                  <a:pt x="14622" y="157853"/>
                </a:lnTo>
                <a:lnTo>
                  <a:pt x="18204" y="163425"/>
                </a:lnTo>
                <a:lnTo>
                  <a:pt x="21439" y="167987"/>
                </a:lnTo>
                <a:lnTo>
                  <a:pt x="24442" y="171875"/>
                </a:lnTo>
                <a:lnTo>
                  <a:pt x="28137" y="175313"/>
                </a:lnTo>
                <a:lnTo>
                  <a:pt x="32295" y="178452"/>
                </a:lnTo>
                <a:lnTo>
                  <a:pt x="36759" y="181391"/>
                </a:lnTo>
                <a:lnTo>
                  <a:pt x="41429" y="183351"/>
                </a:lnTo>
                <a:lnTo>
                  <a:pt x="46235" y="184657"/>
                </a:lnTo>
                <a:lnTo>
                  <a:pt x="51133" y="185528"/>
                </a:lnTo>
                <a:lnTo>
                  <a:pt x="56091" y="186109"/>
                </a:lnTo>
                <a:lnTo>
                  <a:pt x="61090" y="186496"/>
                </a:lnTo>
                <a:lnTo>
                  <a:pt x="66116" y="186754"/>
                </a:lnTo>
                <a:lnTo>
                  <a:pt x="76217" y="187041"/>
                </a:lnTo>
                <a:lnTo>
                  <a:pt x="99028" y="1872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9"/>
          <p:cNvSpPr/>
          <p:nvPr/>
        </p:nvSpPr>
        <p:spPr>
          <a:xfrm>
            <a:off x="8023971" y="4450569"/>
            <a:ext cx="152290" cy="211507"/>
          </a:xfrm>
          <a:custGeom>
            <a:avLst/>
            <a:gdLst/>
            <a:ahLst/>
            <a:cxnLst/>
            <a:rect l="0" t="0" r="0" b="0"/>
            <a:pathLst>
              <a:path w="152290" h="211507">
                <a:moveTo>
                  <a:pt x="45609" y="22371"/>
                </a:moveTo>
                <a:lnTo>
                  <a:pt x="35003" y="22371"/>
                </a:lnTo>
                <a:lnTo>
                  <a:pt x="33458" y="23218"/>
                </a:lnTo>
                <a:lnTo>
                  <a:pt x="32429" y="24629"/>
                </a:lnTo>
                <a:lnTo>
                  <a:pt x="31742" y="26416"/>
                </a:lnTo>
                <a:lnTo>
                  <a:pt x="30438" y="27608"/>
                </a:lnTo>
                <a:lnTo>
                  <a:pt x="28720" y="28403"/>
                </a:lnTo>
                <a:lnTo>
                  <a:pt x="26730" y="28932"/>
                </a:lnTo>
                <a:lnTo>
                  <a:pt x="23710" y="30978"/>
                </a:lnTo>
                <a:lnTo>
                  <a:pt x="20003" y="34036"/>
                </a:lnTo>
                <a:lnTo>
                  <a:pt x="15839" y="37768"/>
                </a:lnTo>
                <a:lnTo>
                  <a:pt x="13062" y="41949"/>
                </a:lnTo>
                <a:lnTo>
                  <a:pt x="11211" y="46430"/>
                </a:lnTo>
                <a:lnTo>
                  <a:pt x="9977" y="51110"/>
                </a:lnTo>
                <a:lnTo>
                  <a:pt x="6348" y="63084"/>
                </a:lnTo>
                <a:lnTo>
                  <a:pt x="4195" y="69833"/>
                </a:lnTo>
                <a:lnTo>
                  <a:pt x="2759" y="77719"/>
                </a:lnTo>
                <a:lnTo>
                  <a:pt x="1803" y="86363"/>
                </a:lnTo>
                <a:lnTo>
                  <a:pt x="1166" y="95512"/>
                </a:lnTo>
                <a:lnTo>
                  <a:pt x="740" y="104999"/>
                </a:lnTo>
                <a:lnTo>
                  <a:pt x="268" y="124570"/>
                </a:lnTo>
                <a:lnTo>
                  <a:pt x="0" y="150583"/>
                </a:lnTo>
                <a:lnTo>
                  <a:pt x="810" y="158646"/>
                </a:lnTo>
                <a:lnTo>
                  <a:pt x="2196" y="166562"/>
                </a:lnTo>
                <a:lnTo>
                  <a:pt x="3968" y="174378"/>
                </a:lnTo>
                <a:lnTo>
                  <a:pt x="5995" y="181282"/>
                </a:lnTo>
                <a:lnTo>
                  <a:pt x="8193" y="187579"/>
                </a:lnTo>
                <a:lnTo>
                  <a:pt x="10505" y="193470"/>
                </a:lnTo>
                <a:lnTo>
                  <a:pt x="12893" y="197397"/>
                </a:lnTo>
                <a:lnTo>
                  <a:pt x="15332" y="200015"/>
                </a:lnTo>
                <a:lnTo>
                  <a:pt x="17804" y="201760"/>
                </a:lnTo>
                <a:lnTo>
                  <a:pt x="21146" y="203771"/>
                </a:lnTo>
                <a:lnTo>
                  <a:pt x="25067" y="205957"/>
                </a:lnTo>
                <a:lnTo>
                  <a:pt x="29374" y="208262"/>
                </a:lnTo>
                <a:lnTo>
                  <a:pt x="33092" y="209798"/>
                </a:lnTo>
                <a:lnTo>
                  <a:pt x="36418" y="210823"/>
                </a:lnTo>
                <a:lnTo>
                  <a:pt x="39482" y="211506"/>
                </a:lnTo>
                <a:lnTo>
                  <a:pt x="42371" y="211114"/>
                </a:lnTo>
                <a:lnTo>
                  <a:pt x="45144" y="210007"/>
                </a:lnTo>
                <a:lnTo>
                  <a:pt x="47839" y="208422"/>
                </a:lnTo>
                <a:lnTo>
                  <a:pt x="50482" y="206518"/>
                </a:lnTo>
                <a:lnTo>
                  <a:pt x="53091" y="204403"/>
                </a:lnTo>
                <a:lnTo>
                  <a:pt x="55677" y="202145"/>
                </a:lnTo>
                <a:lnTo>
                  <a:pt x="59095" y="198947"/>
                </a:lnTo>
                <a:lnTo>
                  <a:pt x="67406" y="190878"/>
                </a:lnTo>
                <a:lnTo>
                  <a:pt x="70301" y="186356"/>
                </a:lnTo>
                <a:lnTo>
                  <a:pt x="72231" y="181647"/>
                </a:lnTo>
                <a:lnTo>
                  <a:pt x="73516" y="176815"/>
                </a:lnTo>
                <a:lnTo>
                  <a:pt x="74373" y="171901"/>
                </a:lnTo>
                <a:lnTo>
                  <a:pt x="74946" y="166931"/>
                </a:lnTo>
                <a:lnTo>
                  <a:pt x="75326" y="161924"/>
                </a:lnTo>
                <a:lnTo>
                  <a:pt x="75581" y="156893"/>
                </a:lnTo>
                <a:lnTo>
                  <a:pt x="75863" y="146788"/>
                </a:lnTo>
                <a:lnTo>
                  <a:pt x="76069" y="105741"/>
                </a:lnTo>
                <a:lnTo>
                  <a:pt x="74382" y="98271"/>
                </a:lnTo>
                <a:lnTo>
                  <a:pt x="71564" y="90751"/>
                </a:lnTo>
                <a:lnTo>
                  <a:pt x="67992" y="83198"/>
                </a:lnTo>
                <a:lnTo>
                  <a:pt x="65611" y="75622"/>
                </a:lnTo>
                <a:lnTo>
                  <a:pt x="64024" y="68032"/>
                </a:lnTo>
                <a:lnTo>
                  <a:pt x="62966" y="60432"/>
                </a:lnTo>
                <a:lnTo>
                  <a:pt x="61414" y="53672"/>
                </a:lnTo>
                <a:lnTo>
                  <a:pt x="59532" y="47472"/>
                </a:lnTo>
                <a:lnTo>
                  <a:pt x="57430" y="41645"/>
                </a:lnTo>
                <a:lnTo>
                  <a:pt x="55183" y="36067"/>
                </a:lnTo>
                <a:lnTo>
                  <a:pt x="52838" y="30655"/>
                </a:lnTo>
                <a:lnTo>
                  <a:pt x="50429" y="25354"/>
                </a:lnTo>
                <a:lnTo>
                  <a:pt x="47975" y="20973"/>
                </a:lnTo>
                <a:lnTo>
                  <a:pt x="45494" y="17206"/>
                </a:lnTo>
                <a:lnTo>
                  <a:pt x="42992" y="13848"/>
                </a:lnTo>
                <a:lnTo>
                  <a:pt x="40477" y="10762"/>
                </a:lnTo>
                <a:lnTo>
                  <a:pt x="37956" y="7859"/>
                </a:lnTo>
                <a:lnTo>
                  <a:pt x="30813" y="0"/>
                </a:lnTo>
                <a:lnTo>
                  <a:pt x="30566" y="1986"/>
                </a:lnTo>
                <a:lnTo>
                  <a:pt x="30501" y="3701"/>
                </a:lnTo>
                <a:lnTo>
                  <a:pt x="31304" y="5692"/>
                </a:lnTo>
                <a:lnTo>
                  <a:pt x="34453" y="10160"/>
                </a:lnTo>
                <a:lnTo>
                  <a:pt x="35632" y="13384"/>
                </a:lnTo>
                <a:lnTo>
                  <a:pt x="36417" y="17227"/>
                </a:lnTo>
                <a:lnTo>
                  <a:pt x="36941" y="21481"/>
                </a:lnTo>
                <a:lnTo>
                  <a:pt x="38983" y="26858"/>
                </a:lnTo>
                <a:lnTo>
                  <a:pt x="42039" y="32982"/>
                </a:lnTo>
                <a:lnTo>
                  <a:pt x="45769" y="39605"/>
                </a:lnTo>
                <a:lnTo>
                  <a:pt x="49949" y="46560"/>
                </a:lnTo>
                <a:lnTo>
                  <a:pt x="59108" y="61063"/>
                </a:lnTo>
                <a:lnTo>
                  <a:pt x="63922" y="67639"/>
                </a:lnTo>
                <a:lnTo>
                  <a:pt x="68824" y="73716"/>
                </a:lnTo>
                <a:lnTo>
                  <a:pt x="73786" y="79461"/>
                </a:lnTo>
                <a:lnTo>
                  <a:pt x="78787" y="85831"/>
                </a:lnTo>
                <a:lnTo>
                  <a:pt x="83814" y="92618"/>
                </a:lnTo>
                <a:lnTo>
                  <a:pt x="88859" y="99682"/>
                </a:lnTo>
                <a:lnTo>
                  <a:pt x="93069" y="105239"/>
                </a:lnTo>
                <a:lnTo>
                  <a:pt x="96722" y="109790"/>
                </a:lnTo>
                <a:lnTo>
                  <a:pt x="100004" y="113670"/>
                </a:lnTo>
                <a:lnTo>
                  <a:pt x="103886" y="117104"/>
                </a:lnTo>
                <a:lnTo>
                  <a:pt x="108167" y="120240"/>
                </a:lnTo>
                <a:lnTo>
                  <a:pt x="112715" y="123177"/>
                </a:lnTo>
                <a:lnTo>
                  <a:pt x="117439" y="125135"/>
                </a:lnTo>
                <a:lnTo>
                  <a:pt x="122282" y="126441"/>
                </a:lnTo>
                <a:lnTo>
                  <a:pt x="127205" y="127311"/>
                </a:lnTo>
                <a:lnTo>
                  <a:pt x="131333" y="127891"/>
                </a:lnTo>
                <a:lnTo>
                  <a:pt x="134932" y="128278"/>
                </a:lnTo>
                <a:lnTo>
                  <a:pt x="138177" y="128535"/>
                </a:lnTo>
                <a:lnTo>
                  <a:pt x="141188" y="128707"/>
                </a:lnTo>
                <a:lnTo>
                  <a:pt x="152289" y="12905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20"/>
          <p:cNvSpPr/>
          <p:nvPr/>
        </p:nvSpPr>
        <p:spPr>
          <a:xfrm>
            <a:off x="8107773" y="4274820"/>
            <a:ext cx="152308" cy="251461"/>
          </a:xfrm>
          <a:custGeom>
            <a:avLst/>
            <a:gdLst/>
            <a:ahLst/>
            <a:cxnLst/>
            <a:rect l="0" t="0" r="0" b="0"/>
            <a:pathLst>
              <a:path w="152308" h="251461">
                <a:moveTo>
                  <a:pt x="7527" y="0"/>
                </a:moveTo>
                <a:lnTo>
                  <a:pt x="3482" y="0"/>
                </a:lnTo>
                <a:lnTo>
                  <a:pt x="2290" y="847"/>
                </a:lnTo>
                <a:lnTo>
                  <a:pt x="1496" y="2258"/>
                </a:lnTo>
                <a:lnTo>
                  <a:pt x="220" y="6561"/>
                </a:lnTo>
                <a:lnTo>
                  <a:pt x="47" y="11665"/>
                </a:lnTo>
                <a:lnTo>
                  <a:pt x="0" y="15397"/>
                </a:lnTo>
                <a:lnTo>
                  <a:pt x="816" y="19578"/>
                </a:lnTo>
                <a:lnTo>
                  <a:pt x="2206" y="24059"/>
                </a:lnTo>
                <a:lnTo>
                  <a:pt x="3981" y="28739"/>
                </a:lnTo>
                <a:lnTo>
                  <a:pt x="6009" y="35246"/>
                </a:lnTo>
                <a:lnTo>
                  <a:pt x="10521" y="51507"/>
                </a:lnTo>
                <a:lnTo>
                  <a:pt x="13757" y="59739"/>
                </a:lnTo>
                <a:lnTo>
                  <a:pt x="17606" y="67766"/>
                </a:lnTo>
                <a:lnTo>
                  <a:pt x="26400" y="84305"/>
                </a:lnTo>
                <a:lnTo>
                  <a:pt x="50851" y="132478"/>
                </a:lnTo>
                <a:lnTo>
                  <a:pt x="55883" y="141659"/>
                </a:lnTo>
                <a:lnTo>
                  <a:pt x="60931" y="150319"/>
                </a:lnTo>
                <a:lnTo>
                  <a:pt x="71056" y="166715"/>
                </a:lnTo>
                <a:lnTo>
                  <a:pt x="81200" y="182469"/>
                </a:lnTo>
                <a:lnTo>
                  <a:pt x="86276" y="189380"/>
                </a:lnTo>
                <a:lnTo>
                  <a:pt x="91353" y="195680"/>
                </a:lnTo>
                <a:lnTo>
                  <a:pt x="96431" y="201573"/>
                </a:lnTo>
                <a:lnTo>
                  <a:pt x="101510" y="207195"/>
                </a:lnTo>
                <a:lnTo>
                  <a:pt x="111669" y="217958"/>
                </a:lnTo>
                <a:lnTo>
                  <a:pt x="122863" y="229492"/>
                </a:lnTo>
                <a:lnTo>
                  <a:pt x="126751" y="232581"/>
                </a:lnTo>
                <a:lnTo>
                  <a:pt x="131036" y="235488"/>
                </a:lnTo>
                <a:lnTo>
                  <a:pt x="135587" y="238272"/>
                </a:lnTo>
                <a:lnTo>
                  <a:pt x="138621" y="240975"/>
                </a:lnTo>
                <a:lnTo>
                  <a:pt x="140643" y="243623"/>
                </a:lnTo>
                <a:lnTo>
                  <a:pt x="141991" y="246235"/>
                </a:lnTo>
                <a:lnTo>
                  <a:pt x="143737" y="247977"/>
                </a:lnTo>
                <a:lnTo>
                  <a:pt x="145746" y="249138"/>
                </a:lnTo>
                <a:lnTo>
                  <a:pt x="152307" y="251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1"/>
          <p:cNvSpPr/>
          <p:nvPr/>
        </p:nvSpPr>
        <p:spPr>
          <a:xfrm>
            <a:off x="8260080" y="4200288"/>
            <a:ext cx="150856" cy="179226"/>
          </a:xfrm>
          <a:custGeom>
            <a:avLst/>
            <a:gdLst/>
            <a:ahLst/>
            <a:cxnLst/>
            <a:rect l="0" t="0" r="0" b="0"/>
            <a:pathLst>
              <a:path w="150856" h="179226">
                <a:moveTo>
                  <a:pt x="0" y="44052"/>
                </a:moveTo>
                <a:lnTo>
                  <a:pt x="0" y="86944"/>
                </a:lnTo>
                <a:lnTo>
                  <a:pt x="847" y="92967"/>
                </a:lnTo>
                <a:lnTo>
                  <a:pt x="2258" y="99522"/>
                </a:lnTo>
                <a:lnTo>
                  <a:pt x="4046" y="106432"/>
                </a:lnTo>
                <a:lnTo>
                  <a:pt x="6930" y="113579"/>
                </a:lnTo>
                <a:lnTo>
                  <a:pt x="10548" y="120883"/>
                </a:lnTo>
                <a:lnTo>
                  <a:pt x="14651" y="128293"/>
                </a:lnTo>
                <a:lnTo>
                  <a:pt x="19927" y="134926"/>
                </a:lnTo>
                <a:lnTo>
                  <a:pt x="25986" y="141042"/>
                </a:lnTo>
                <a:lnTo>
                  <a:pt x="32563" y="146812"/>
                </a:lnTo>
                <a:lnTo>
                  <a:pt x="44388" y="157739"/>
                </a:lnTo>
                <a:lnTo>
                  <a:pt x="49913" y="163023"/>
                </a:lnTo>
                <a:lnTo>
                  <a:pt x="56134" y="167393"/>
                </a:lnTo>
                <a:lnTo>
                  <a:pt x="62824" y="171153"/>
                </a:lnTo>
                <a:lnTo>
                  <a:pt x="69822" y="174505"/>
                </a:lnTo>
                <a:lnTo>
                  <a:pt x="76182" y="176741"/>
                </a:lnTo>
                <a:lnTo>
                  <a:pt x="82114" y="178232"/>
                </a:lnTo>
                <a:lnTo>
                  <a:pt x="87764" y="179225"/>
                </a:lnTo>
                <a:lnTo>
                  <a:pt x="93223" y="179041"/>
                </a:lnTo>
                <a:lnTo>
                  <a:pt x="98555" y="178071"/>
                </a:lnTo>
                <a:lnTo>
                  <a:pt x="103803" y="176578"/>
                </a:lnTo>
                <a:lnTo>
                  <a:pt x="108995" y="174736"/>
                </a:lnTo>
                <a:lnTo>
                  <a:pt x="114151" y="172661"/>
                </a:lnTo>
                <a:lnTo>
                  <a:pt x="119281" y="170432"/>
                </a:lnTo>
                <a:lnTo>
                  <a:pt x="123548" y="168099"/>
                </a:lnTo>
                <a:lnTo>
                  <a:pt x="127238" y="165697"/>
                </a:lnTo>
                <a:lnTo>
                  <a:pt x="130546" y="163248"/>
                </a:lnTo>
                <a:lnTo>
                  <a:pt x="133597" y="160770"/>
                </a:lnTo>
                <a:lnTo>
                  <a:pt x="136479" y="158270"/>
                </a:lnTo>
                <a:lnTo>
                  <a:pt x="139246" y="155758"/>
                </a:lnTo>
                <a:lnTo>
                  <a:pt x="141937" y="151542"/>
                </a:lnTo>
                <a:lnTo>
                  <a:pt x="144579" y="146192"/>
                </a:lnTo>
                <a:lnTo>
                  <a:pt x="147186" y="140086"/>
                </a:lnTo>
                <a:lnTo>
                  <a:pt x="148925" y="134321"/>
                </a:lnTo>
                <a:lnTo>
                  <a:pt x="150083" y="128785"/>
                </a:lnTo>
                <a:lnTo>
                  <a:pt x="150855" y="123401"/>
                </a:lnTo>
                <a:lnTo>
                  <a:pt x="150523" y="117272"/>
                </a:lnTo>
                <a:lnTo>
                  <a:pt x="149456" y="110645"/>
                </a:lnTo>
                <a:lnTo>
                  <a:pt x="147897" y="103687"/>
                </a:lnTo>
                <a:lnTo>
                  <a:pt x="146858" y="96509"/>
                </a:lnTo>
                <a:lnTo>
                  <a:pt x="146167" y="89183"/>
                </a:lnTo>
                <a:lnTo>
                  <a:pt x="145705" y="81760"/>
                </a:lnTo>
                <a:lnTo>
                  <a:pt x="144550" y="75117"/>
                </a:lnTo>
                <a:lnTo>
                  <a:pt x="142933" y="68996"/>
                </a:lnTo>
                <a:lnTo>
                  <a:pt x="141009" y="63221"/>
                </a:lnTo>
                <a:lnTo>
                  <a:pt x="138033" y="56831"/>
                </a:lnTo>
                <a:lnTo>
                  <a:pt x="134355" y="50032"/>
                </a:lnTo>
                <a:lnTo>
                  <a:pt x="130210" y="42959"/>
                </a:lnTo>
                <a:lnTo>
                  <a:pt x="125754" y="36550"/>
                </a:lnTo>
                <a:lnTo>
                  <a:pt x="121090" y="30584"/>
                </a:lnTo>
                <a:lnTo>
                  <a:pt x="116286" y="24913"/>
                </a:lnTo>
                <a:lnTo>
                  <a:pt x="111390" y="20286"/>
                </a:lnTo>
                <a:lnTo>
                  <a:pt x="106433" y="16355"/>
                </a:lnTo>
                <a:lnTo>
                  <a:pt x="101436" y="12887"/>
                </a:lnTo>
                <a:lnTo>
                  <a:pt x="95563" y="9729"/>
                </a:lnTo>
                <a:lnTo>
                  <a:pt x="89109" y="6776"/>
                </a:lnTo>
                <a:lnTo>
                  <a:pt x="82267" y="3962"/>
                </a:lnTo>
                <a:lnTo>
                  <a:pt x="75165" y="2086"/>
                </a:lnTo>
                <a:lnTo>
                  <a:pt x="67891" y="835"/>
                </a:lnTo>
                <a:lnTo>
                  <a:pt x="60500" y="0"/>
                </a:lnTo>
                <a:lnTo>
                  <a:pt x="53880" y="1137"/>
                </a:lnTo>
                <a:lnTo>
                  <a:pt x="47773" y="3589"/>
                </a:lnTo>
                <a:lnTo>
                  <a:pt x="42009" y="6917"/>
                </a:lnTo>
                <a:lnTo>
                  <a:pt x="31088" y="12872"/>
                </a:lnTo>
                <a:lnTo>
                  <a:pt x="25806" y="15645"/>
                </a:lnTo>
                <a:lnTo>
                  <a:pt x="21437" y="18341"/>
                </a:lnTo>
                <a:lnTo>
                  <a:pt x="17678" y="20985"/>
                </a:lnTo>
                <a:lnTo>
                  <a:pt x="14326" y="23594"/>
                </a:lnTo>
                <a:lnTo>
                  <a:pt x="11244" y="26180"/>
                </a:lnTo>
                <a:lnTo>
                  <a:pt x="8343" y="28751"/>
                </a:lnTo>
                <a:lnTo>
                  <a:pt x="0" y="364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2"/>
          <p:cNvSpPr/>
          <p:nvPr/>
        </p:nvSpPr>
        <p:spPr>
          <a:xfrm>
            <a:off x="8374380" y="4046220"/>
            <a:ext cx="114165" cy="265464"/>
          </a:xfrm>
          <a:custGeom>
            <a:avLst/>
            <a:gdLst/>
            <a:ahLst/>
            <a:cxnLst/>
            <a:rect l="0" t="0" r="0" b="0"/>
            <a:pathLst>
              <a:path w="114165" h="265464">
                <a:moveTo>
                  <a:pt x="0" y="83821"/>
                </a:moveTo>
                <a:lnTo>
                  <a:pt x="0" y="87865"/>
                </a:lnTo>
                <a:lnTo>
                  <a:pt x="2258" y="94367"/>
                </a:lnTo>
                <a:lnTo>
                  <a:pt x="5237" y="102055"/>
                </a:lnTo>
                <a:lnTo>
                  <a:pt x="6562" y="108293"/>
                </a:lnTo>
                <a:lnTo>
                  <a:pt x="7760" y="112835"/>
                </a:lnTo>
                <a:lnTo>
                  <a:pt x="11351" y="124656"/>
                </a:lnTo>
                <a:lnTo>
                  <a:pt x="14341" y="131364"/>
                </a:lnTo>
                <a:lnTo>
                  <a:pt x="18027" y="138376"/>
                </a:lnTo>
                <a:lnTo>
                  <a:pt x="22178" y="145591"/>
                </a:lnTo>
                <a:lnTo>
                  <a:pt x="31306" y="162638"/>
                </a:lnTo>
                <a:lnTo>
                  <a:pt x="50963" y="201177"/>
                </a:lnTo>
                <a:lnTo>
                  <a:pt x="55989" y="209471"/>
                </a:lnTo>
                <a:lnTo>
                  <a:pt x="61032" y="216694"/>
                </a:lnTo>
                <a:lnTo>
                  <a:pt x="66088" y="223203"/>
                </a:lnTo>
                <a:lnTo>
                  <a:pt x="71152" y="229235"/>
                </a:lnTo>
                <a:lnTo>
                  <a:pt x="76221" y="234950"/>
                </a:lnTo>
                <a:lnTo>
                  <a:pt x="85523" y="244969"/>
                </a:lnTo>
                <a:lnTo>
                  <a:pt x="92479" y="252244"/>
                </a:lnTo>
                <a:lnTo>
                  <a:pt x="95519" y="254523"/>
                </a:lnTo>
                <a:lnTo>
                  <a:pt x="98393" y="256043"/>
                </a:lnTo>
                <a:lnTo>
                  <a:pt x="101155" y="257055"/>
                </a:lnTo>
                <a:lnTo>
                  <a:pt x="103844" y="258577"/>
                </a:lnTo>
                <a:lnTo>
                  <a:pt x="106483" y="260438"/>
                </a:lnTo>
                <a:lnTo>
                  <a:pt x="112755" y="265463"/>
                </a:lnTo>
                <a:lnTo>
                  <a:pt x="113270" y="265029"/>
                </a:lnTo>
                <a:lnTo>
                  <a:pt x="113614" y="263893"/>
                </a:lnTo>
                <a:lnTo>
                  <a:pt x="114164" y="255986"/>
                </a:lnTo>
                <a:lnTo>
                  <a:pt x="113363" y="253630"/>
                </a:lnTo>
                <a:lnTo>
                  <a:pt x="110215" y="248756"/>
                </a:lnTo>
                <a:lnTo>
                  <a:pt x="108251" y="241509"/>
                </a:lnTo>
                <a:lnTo>
                  <a:pt x="107727" y="237207"/>
                </a:lnTo>
                <a:lnTo>
                  <a:pt x="106531" y="231798"/>
                </a:lnTo>
                <a:lnTo>
                  <a:pt x="104888" y="225652"/>
                </a:lnTo>
                <a:lnTo>
                  <a:pt x="100803" y="212050"/>
                </a:lnTo>
                <a:lnTo>
                  <a:pt x="96167" y="197538"/>
                </a:lnTo>
                <a:lnTo>
                  <a:pt x="92898" y="189266"/>
                </a:lnTo>
                <a:lnTo>
                  <a:pt x="89025" y="180364"/>
                </a:lnTo>
                <a:lnTo>
                  <a:pt x="84750" y="171043"/>
                </a:lnTo>
                <a:lnTo>
                  <a:pt x="81054" y="161442"/>
                </a:lnTo>
                <a:lnTo>
                  <a:pt x="77742" y="151654"/>
                </a:lnTo>
                <a:lnTo>
                  <a:pt x="74689" y="141743"/>
                </a:lnTo>
                <a:lnTo>
                  <a:pt x="72652" y="132595"/>
                </a:lnTo>
                <a:lnTo>
                  <a:pt x="71294" y="123958"/>
                </a:lnTo>
                <a:lnTo>
                  <a:pt x="70389" y="115659"/>
                </a:lnTo>
                <a:lnTo>
                  <a:pt x="68940" y="107585"/>
                </a:lnTo>
                <a:lnTo>
                  <a:pt x="67126" y="99664"/>
                </a:lnTo>
                <a:lnTo>
                  <a:pt x="65072" y="91843"/>
                </a:lnTo>
                <a:lnTo>
                  <a:pt x="62854" y="84088"/>
                </a:lnTo>
                <a:lnTo>
                  <a:pt x="58133" y="68700"/>
                </a:lnTo>
                <a:lnTo>
                  <a:pt x="56535" y="61887"/>
                </a:lnTo>
                <a:lnTo>
                  <a:pt x="55470" y="55651"/>
                </a:lnTo>
                <a:lnTo>
                  <a:pt x="54761" y="49801"/>
                </a:lnTo>
                <a:lnTo>
                  <a:pt x="54287" y="43361"/>
                </a:lnTo>
                <a:lnTo>
                  <a:pt x="53971" y="36527"/>
                </a:lnTo>
                <a:lnTo>
                  <a:pt x="53761" y="29431"/>
                </a:lnTo>
                <a:lnTo>
                  <a:pt x="54468" y="23855"/>
                </a:lnTo>
                <a:lnTo>
                  <a:pt x="55785" y="19290"/>
                </a:lnTo>
                <a:lnTo>
                  <a:pt x="57510" y="15400"/>
                </a:lnTo>
                <a:lnTo>
                  <a:pt x="59507" y="11960"/>
                </a:lnTo>
                <a:lnTo>
                  <a:pt x="61685" y="8820"/>
                </a:lnTo>
                <a:lnTo>
                  <a:pt x="685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3"/>
          <p:cNvSpPr/>
          <p:nvPr/>
        </p:nvSpPr>
        <p:spPr>
          <a:xfrm>
            <a:off x="8526780" y="4008120"/>
            <a:ext cx="106681" cy="152401"/>
          </a:xfrm>
          <a:custGeom>
            <a:avLst/>
            <a:gdLst/>
            <a:ahLst/>
            <a:cxnLst/>
            <a:rect l="0" t="0" r="0" b="0"/>
            <a:pathLst>
              <a:path w="106681" h="152401">
                <a:moveTo>
                  <a:pt x="0" y="0"/>
                </a:moveTo>
                <a:lnTo>
                  <a:pt x="0" y="14652"/>
                </a:lnTo>
                <a:lnTo>
                  <a:pt x="847" y="17387"/>
                </a:lnTo>
                <a:lnTo>
                  <a:pt x="2258" y="19212"/>
                </a:lnTo>
                <a:lnTo>
                  <a:pt x="4046" y="20428"/>
                </a:lnTo>
                <a:lnTo>
                  <a:pt x="6084" y="22932"/>
                </a:lnTo>
                <a:lnTo>
                  <a:pt x="8289" y="26295"/>
                </a:lnTo>
                <a:lnTo>
                  <a:pt x="10606" y="30230"/>
                </a:lnTo>
                <a:lnTo>
                  <a:pt x="12997" y="35393"/>
                </a:lnTo>
                <a:lnTo>
                  <a:pt x="15438" y="41376"/>
                </a:lnTo>
                <a:lnTo>
                  <a:pt x="17912" y="47904"/>
                </a:lnTo>
                <a:lnTo>
                  <a:pt x="22919" y="61931"/>
                </a:lnTo>
                <a:lnTo>
                  <a:pt x="25440" y="69227"/>
                </a:lnTo>
                <a:lnTo>
                  <a:pt x="28813" y="75785"/>
                </a:lnTo>
                <a:lnTo>
                  <a:pt x="32756" y="81850"/>
                </a:lnTo>
                <a:lnTo>
                  <a:pt x="37077" y="87587"/>
                </a:lnTo>
                <a:lnTo>
                  <a:pt x="42498" y="93951"/>
                </a:lnTo>
                <a:lnTo>
                  <a:pt x="48652" y="100734"/>
                </a:lnTo>
                <a:lnTo>
                  <a:pt x="61417" y="114198"/>
                </a:lnTo>
                <a:lnTo>
                  <a:pt x="84581" y="137847"/>
                </a:lnTo>
                <a:lnTo>
                  <a:pt x="87714" y="140158"/>
                </a:lnTo>
                <a:lnTo>
                  <a:pt x="90649" y="141699"/>
                </a:lnTo>
                <a:lnTo>
                  <a:pt x="93453" y="142726"/>
                </a:lnTo>
                <a:lnTo>
                  <a:pt x="95322" y="144258"/>
                </a:lnTo>
                <a:lnTo>
                  <a:pt x="96568" y="146125"/>
                </a:lnTo>
                <a:lnTo>
                  <a:pt x="97399" y="148217"/>
                </a:lnTo>
                <a:lnTo>
                  <a:pt x="98800" y="149611"/>
                </a:lnTo>
                <a:lnTo>
                  <a:pt x="100580" y="150541"/>
                </a:lnTo>
                <a:lnTo>
                  <a:pt x="10668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442960" y="3931920"/>
            <a:ext cx="2260" cy="1"/>
          </a:xfrm>
          <a:custGeom>
            <a:avLst/>
            <a:gdLst/>
            <a:ahLst/>
            <a:cxnLst/>
            <a:rect l="0" t="0" r="0" b="0"/>
            <a:pathLst>
              <a:path w="2260" h="1">
                <a:moveTo>
                  <a:pt x="0" y="0"/>
                </a:moveTo>
                <a:lnTo>
                  <a:pt x="2259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5"/>
          <p:cNvSpPr/>
          <p:nvPr/>
        </p:nvSpPr>
        <p:spPr>
          <a:xfrm>
            <a:off x="8588215" y="3882839"/>
            <a:ext cx="129066" cy="201343"/>
          </a:xfrm>
          <a:custGeom>
            <a:avLst/>
            <a:gdLst/>
            <a:ahLst/>
            <a:cxnLst/>
            <a:rect l="0" t="0" r="0" b="0"/>
            <a:pathLst>
              <a:path w="129066" h="201343">
                <a:moveTo>
                  <a:pt x="7146" y="132901"/>
                </a:moveTo>
                <a:lnTo>
                  <a:pt x="7146" y="139462"/>
                </a:lnTo>
                <a:lnTo>
                  <a:pt x="7992" y="139815"/>
                </a:lnTo>
                <a:lnTo>
                  <a:pt x="11190" y="140207"/>
                </a:lnTo>
                <a:lnTo>
                  <a:pt x="12383" y="139465"/>
                </a:lnTo>
                <a:lnTo>
                  <a:pt x="13176" y="138124"/>
                </a:lnTo>
                <a:lnTo>
                  <a:pt x="13706" y="136383"/>
                </a:lnTo>
                <a:lnTo>
                  <a:pt x="16553" y="132191"/>
                </a:lnTo>
                <a:lnTo>
                  <a:pt x="18497" y="129888"/>
                </a:lnTo>
                <a:lnTo>
                  <a:pt x="20640" y="128352"/>
                </a:lnTo>
                <a:lnTo>
                  <a:pt x="22915" y="127328"/>
                </a:lnTo>
                <a:lnTo>
                  <a:pt x="25278" y="126646"/>
                </a:lnTo>
                <a:lnTo>
                  <a:pt x="27701" y="124497"/>
                </a:lnTo>
                <a:lnTo>
                  <a:pt x="30163" y="121372"/>
                </a:lnTo>
                <a:lnTo>
                  <a:pt x="32649" y="117595"/>
                </a:lnTo>
                <a:lnTo>
                  <a:pt x="36003" y="114231"/>
                </a:lnTo>
                <a:lnTo>
                  <a:pt x="39930" y="111140"/>
                </a:lnTo>
                <a:lnTo>
                  <a:pt x="44242" y="108234"/>
                </a:lnTo>
                <a:lnTo>
                  <a:pt x="47963" y="104603"/>
                </a:lnTo>
                <a:lnTo>
                  <a:pt x="51290" y="100489"/>
                </a:lnTo>
                <a:lnTo>
                  <a:pt x="54355" y="96053"/>
                </a:lnTo>
                <a:lnTo>
                  <a:pt x="57246" y="91403"/>
                </a:lnTo>
                <a:lnTo>
                  <a:pt x="60020" y="86609"/>
                </a:lnTo>
                <a:lnTo>
                  <a:pt x="62714" y="81719"/>
                </a:lnTo>
                <a:lnTo>
                  <a:pt x="64511" y="76767"/>
                </a:lnTo>
                <a:lnTo>
                  <a:pt x="65709" y="71772"/>
                </a:lnTo>
                <a:lnTo>
                  <a:pt x="66508" y="66748"/>
                </a:lnTo>
                <a:lnTo>
                  <a:pt x="67040" y="61706"/>
                </a:lnTo>
                <a:lnTo>
                  <a:pt x="67395" y="56651"/>
                </a:lnTo>
                <a:lnTo>
                  <a:pt x="67632" y="51588"/>
                </a:lnTo>
                <a:lnTo>
                  <a:pt x="68636" y="46519"/>
                </a:lnTo>
                <a:lnTo>
                  <a:pt x="70153" y="41446"/>
                </a:lnTo>
                <a:lnTo>
                  <a:pt x="72010" y="36371"/>
                </a:lnTo>
                <a:lnTo>
                  <a:pt x="73248" y="32141"/>
                </a:lnTo>
                <a:lnTo>
                  <a:pt x="74075" y="28475"/>
                </a:lnTo>
                <a:lnTo>
                  <a:pt x="74624" y="25183"/>
                </a:lnTo>
                <a:lnTo>
                  <a:pt x="75236" y="19269"/>
                </a:lnTo>
                <a:lnTo>
                  <a:pt x="75399" y="16506"/>
                </a:lnTo>
                <a:lnTo>
                  <a:pt x="74661" y="13818"/>
                </a:lnTo>
                <a:lnTo>
                  <a:pt x="71583" y="8573"/>
                </a:lnTo>
                <a:lnTo>
                  <a:pt x="69652" y="3420"/>
                </a:lnTo>
                <a:lnTo>
                  <a:pt x="69136" y="860"/>
                </a:lnTo>
                <a:lnTo>
                  <a:pt x="67946" y="0"/>
                </a:lnTo>
                <a:lnTo>
                  <a:pt x="66306" y="274"/>
                </a:lnTo>
                <a:lnTo>
                  <a:pt x="61378" y="2835"/>
                </a:lnTo>
                <a:lnTo>
                  <a:pt x="53544" y="6796"/>
                </a:lnTo>
                <a:lnTo>
                  <a:pt x="49932" y="9038"/>
                </a:lnTo>
                <a:lnTo>
                  <a:pt x="46677" y="11379"/>
                </a:lnTo>
                <a:lnTo>
                  <a:pt x="43660" y="13786"/>
                </a:lnTo>
                <a:lnTo>
                  <a:pt x="40801" y="17931"/>
                </a:lnTo>
                <a:lnTo>
                  <a:pt x="38049" y="23235"/>
                </a:lnTo>
                <a:lnTo>
                  <a:pt x="35368" y="29310"/>
                </a:lnTo>
                <a:lnTo>
                  <a:pt x="31887" y="35054"/>
                </a:lnTo>
                <a:lnTo>
                  <a:pt x="27873" y="40577"/>
                </a:lnTo>
                <a:lnTo>
                  <a:pt x="23504" y="45951"/>
                </a:lnTo>
                <a:lnTo>
                  <a:pt x="19745" y="52074"/>
                </a:lnTo>
                <a:lnTo>
                  <a:pt x="16392" y="58697"/>
                </a:lnTo>
                <a:lnTo>
                  <a:pt x="13310" y="65651"/>
                </a:lnTo>
                <a:lnTo>
                  <a:pt x="10409" y="73675"/>
                </a:lnTo>
                <a:lnTo>
                  <a:pt x="7628" y="82410"/>
                </a:lnTo>
                <a:lnTo>
                  <a:pt x="4927" y="91620"/>
                </a:lnTo>
                <a:lnTo>
                  <a:pt x="3126" y="100301"/>
                </a:lnTo>
                <a:lnTo>
                  <a:pt x="1926" y="108628"/>
                </a:lnTo>
                <a:lnTo>
                  <a:pt x="1126" y="116719"/>
                </a:lnTo>
                <a:lnTo>
                  <a:pt x="593" y="124653"/>
                </a:lnTo>
                <a:lnTo>
                  <a:pt x="237" y="132483"/>
                </a:lnTo>
                <a:lnTo>
                  <a:pt x="0" y="140242"/>
                </a:lnTo>
                <a:lnTo>
                  <a:pt x="689" y="147955"/>
                </a:lnTo>
                <a:lnTo>
                  <a:pt x="1993" y="155637"/>
                </a:lnTo>
                <a:lnTo>
                  <a:pt x="3712" y="163298"/>
                </a:lnTo>
                <a:lnTo>
                  <a:pt x="6549" y="169253"/>
                </a:lnTo>
                <a:lnTo>
                  <a:pt x="10135" y="174069"/>
                </a:lnTo>
                <a:lnTo>
                  <a:pt x="24010" y="187882"/>
                </a:lnTo>
                <a:lnTo>
                  <a:pt x="27703" y="190722"/>
                </a:lnTo>
                <a:lnTo>
                  <a:pt x="31857" y="193461"/>
                </a:lnTo>
                <a:lnTo>
                  <a:pt x="36319" y="196135"/>
                </a:lnTo>
                <a:lnTo>
                  <a:pt x="40989" y="197917"/>
                </a:lnTo>
                <a:lnTo>
                  <a:pt x="45793" y="199105"/>
                </a:lnTo>
                <a:lnTo>
                  <a:pt x="50690" y="199897"/>
                </a:lnTo>
                <a:lnTo>
                  <a:pt x="55650" y="200425"/>
                </a:lnTo>
                <a:lnTo>
                  <a:pt x="60648" y="200777"/>
                </a:lnTo>
                <a:lnTo>
                  <a:pt x="69870" y="201168"/>
                </a:lnTo>
                <a:lnTo>
                  <a:pt x="76792" y="201342"/>
                </a:lnTo>
                <a:lnTo>
                  <a:pt x="81516" y="200542"/>
                </a:lnTo>
                <a:lnTo>
                  <a:pt x="87205" y="199161"/>
                </a:lnTo>
                <a:lnTo>
                  <a:pt x="93539" y="197395"/>
                </a:lnTo>
                <a:lnTo>
                  <a:pt x="98608" y="195370"/>
                </a:lnTo>
                <a:lnTo>
                  <a:pt x="102834" y="193174"/>
                </a:lnTo>
                <a:lnTo>
                  <a:pt x="106497" y="190863"/>
                </a:lnTo>
                <a:lnTo>
                  <a:pt x="109787" y="188475"/>
                </a:lnTo>
                <a:lnTo>
                  <a:pt x="112826" y="186037"/>
                </a:lnTo>
                <a:lnTo>
                  <a:pt x="115699" y="183566"/>
                </a:lnTo>
                <a:lnTo>
                  <a:pt x="118461" y="181071"/>
                </a:lnTo>
                <a:lnTo>
                  <a:pt x="129065" y="1710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6"/>
          <p:cNvSpPr/>
          <p:nvPr/>
        </p:nvSpPr>
        <p:spPr>
          <a:xfrm>
            <a:off x="8717415" y="3771900"/>
            <a:ext cx="189852" cy="236221"/>
          </a:xfrm>
          <a:custGeom>
            <a:avLst/>
            <a:gdLst/>
            <a:ahLst/>
            <a:cxnLst/>
            <a:rect l="0" t="0" r="0" b="0"/>
            <a:pathLst>
              <a:path w="189852" h="236221">
                <a:moveTo>
                  <a:pt x="98925" y="0"/>
                </a:moveTo>
                <a:lnTo>
                  <a:pt x="85058" y="0"/>
                </a:lnTo>
                <a:lnTo>
                  <a:pt x="82037" y="2258"/>
                </a:lnTo>
                <a:lnTo>
                  <a:pt x="77026" y="6083"/>
                </a:lnTo>
                <a:lnTo>
                  <a:pt x="73319" y="8289"/>
                </a:lnTo>
                <a:lnTo>
                  <a:pt x="69155" y="10606"/>
                </a:lnTo>
                <a:lnTo>
                  <a:pt x="60011" y="15438"/>
                </a:lnTo>
                <a:lnTo>
                  <a:pt x="55203" y="17912"/>
                </a:lnTo>
                <a:lnTo>
                  <a:pt x="51151" y="21255"/>
                </a:lnTo>
                <a:lnTo>
                  <a:pt x="47602" y="25177"/>
                </a:lnTo>
                <a:lnTo>
                  <a:pt x="44390" y="29484"/>
                </a:lnTo>
                <a:lnTo>
                  <a:pt x="40555" y="34049"/>
                </a:lnTo>
                <a:lnTo>
                  <a:pt x="36305" y="38786"/>
                </a:lnTo>
                <a:lnTo>
                  <a:pt x="24492" y="51286"/>
                </a:lnTo>
                <a:lnTo>
                  <a:pt x="5049" y="71000"/>
                </a:lnTo>
                <a:lnTo>
                  <a:pt x="3321" y="73580"/>
                </a:lnTo>
                <a:lnTo>
                  <a:pt x="1401" y="78704"/>
                </a:lnTo>
                <a:lnTo>
                  <a:pt x="547" y="83804"/>
                </a:lnTo>
                <a:lnTo>
                  <a:pt x="0" y="89931"/>
                </a:lnTo>
                <a:lnTo>
                  <a:pt x="2183" y="93028"/>
                </a:lnTo>
                <a:lnTo>
                  <a:pt x="3950" y="95038"/>
                </a:lnTo>
                <a:lnTo>
                  <a:pt x="6822" y="96379"/>
                </a:lnTo>
                <a:lnTo>
                  <a:pt x="10429" y="97273"/>
                </a:lnTo>
                <a:lnTo>
                  <a:pt x="14529" y="97868"/>
                </a:lnTo>
                <a:lnTo>
                  <a:pt x="18107" y="98266"/>
                </a:lnTo>
                <a:lnTo>
                  <a:pt x="21339" y="98531"/>
                </a:lnTo>
                <a:lnTo>
                  <a:pt x="24341" y="98707"/>
                </a:lnTo>
                <a:lnTo>
                  <a:pt x="28036" y="99671"/>
                </a:lnTo>
                <a:lnTo>
                  <a:pt x="32193" y="101161"/>
                </a:lnTo>
                <a:lnTo>
                  <a:pt x="36656" y="103001"/>
                </a:lnTo>
                <a:lnTo>
                  <a:pt x="42172" y="104227"/>
                </a:lnTo>
                <a:lnTo>
                  <a:pt x="48390" y="105044"/>
                </a:lnTo>
                <a:lnTo>
                  <a:pt x="55076" y="105590"/>
                </a:lnTo>
                <a:lnTo>
                  <a:pt x="61225" y="106800"/>
                </a:lnTo>
                <a:lnTo>
                  <a:pt x="67019" y="108453"/>
                </a:lnTo>
                <a:lnTo>
                  <a:pt x="72574" y="110402"/>
                </a:lnTo>
                <a:lnTo>
                  <a:pt x="77971" y="111702"/>
                </a:lnTo>
                <a:lnTo>
                  <a:pt x="83263" y="112567"/>
                </a:lnTo>
                <a:lnTo>
                  <a:pt x="88484" y="113145"/>
                </a:lnTo>
                <a:lnTo>
                  <a:pt x="94504" y="114376"/>
                </a:lnTo>
                <a:lnTo>
                  <a:pt x="101057" y="116045"/>
                </a:lnTo>
                <a:lnTo>
                  <a:pt x="107966" y="118003"/>
                </a:lnTo>
                <a:lnTo>
                  <a:pt x="114266" y="120155"/>
                </a:lnTo>
                <a:lnTo>
                  <a:pt x="120159" y="122437"/>
                </a:lnTo>
                <a:lnTo>
                  <a:pt x="125781" y="124805"/>
                </a:lnTo>
                <a:lnTo>
                  <a:pt x="131222" y="127230"/>
                </a:lnTo>
                <a:lnTo>
                  <a:pt x="141784" y="132182"/>
                </a:lnTo>
                <a:lnTo>
                  <a:pt x="147818" y="134688"/>
                </a:lnTo>
                <a:lnTo>
                  <a:pt x="154380" y="137206"/>
                </a:lnTo>
                <a:lnTo>
                  <a:pt x="161295" y="139731"/>
                </a:lnTo>
                <a:lnTo>
                  <a:pt x="166751" y="142260"/>
                </a:lnTo>
                <a:lnTo>
                  <a:pt x="171237" y="144793"/>
                </a:lnTo>
                <a:lnTo>
                  <a:pt x="175073" y="147329"/>
                </a:lnTo>
                <a:lnTo>
                  <a:pt x="178476" y="149020"/>
                </a:lnTo>
                <a:lnTo>
                  <a:pt x="181594" y="150146"/>
                </a:lnTo>
                <a:lnTo>
                  <a:pt x="184517" y="150897"/>
                </a:lnTo>
                <a:lnTo>
                  <a:pt x="186466" y="152245"/>
                </a:lnTo>
                <a:lnTo>
                  <a:pt x="187766" y="153990"/>
                </a:lnTo>
                <a:lnTo>
                  <a:pt x="188632" y="156000"/>
                </a:lnTo>
                <a:lnTo>
                  <a:pt x="189595" y="160491"/>
                </a:lnTo>
                <a:lnTo>
                  <a:pt x="189851" y="162875"/>
                </a:lnTo>
                <a:lnTo>
                  <a:pt x="189176" y="165310"/>
                </a:lnTo>
                <a:lnTo>
                  <a:pt x="186167" y="170273"/>
                </a:lnTo>
                <a:lnTo>
                  <a:pt x="182008" y="175302"/>
                </a:lnTo>
                <a:lnTo>
                  <a:pt x="177338" y="180358"/>
                </a:lnTo>
                <a:lnTo>
                  <a:pt x="172439" y="185428"/>
                </a:lnTo>
                <a:lnTo>
                  <a:pt x="168255" y="187966"/>
                </a:lnTo>
                <a:lnTo>
                  <a:pt x="162925" y="190504"/>
                </a:lnTo>
                <a:lnTo>
                  <a:pt x="156831" y="193043"/>
                </a:lnTo>
                <a:lnTo>
                  <a:pt x="151923" y="195582"/>
                </a:lnTo>
                <a:lnTo>
                  <a:pt x="147804" y="198122"/>
                </a:lnTo>
                <a:lnTo>
                  <a:pt x="144211" y="200661"/>
                </a:lnTo>
                <a:lnTo>
                  <a:pt x="140123" y="203201"/>
                </a:lnTo>
                <a:lnTo>
                  <a:pt x="135704" y="205741"/>
                </a:lnTo>
                <a:lnTo>
                  <a:pt x="126278" y="210820"/>
                </a:lnTo>
                <a:lnTo>
                  <a:pt x="116444" y="215900"/>
                </a:lnTo>
                <a:lnTo>
                  <a:pt x="112297" y="218440"/>
                </a:lnTo>
                <a:lnTo>
                  <a:pt x="108687" y="220980"/>
                </a:lnTo>
                <a:lnTo>
                  <a:pt x="105433" y="223520"/>
                </a:lnTo>
                <a:lnTo>
                  <a:pt x="99559" y="228600"/>
                </a:lnTo>
                <a:lnTo>
                  <a:pt x="96808" y="231140"/>
                </a:lnTo>
                <a:lnTo>
                  <a:pt x="94127" y="232833"/>
                </a:lnTo>
                <a:lnTo>
                  <a:pt x="91493" y="233962"/>
                </a:lnTo>
                <a:lnTo>
                  <a:pt x="83685" y="2362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7"/>
          <p:cNvSpPr/>
          <p:nvPr/>
        </p:nvSpPr>
        <p:spPr>
          <a:xfrm>
            <a:off x="6889672" y="3406140"/>
            <a:ext cx="345794" cy="426721"/>
          </a:xfrm>
          <a:custGeom>
            <a:avLst/>
            <a:gdLst/>
            <a:ahLst/>
            <a:cxnLst/>
            <a:rect l="0" t="0" r="0" b="0"/>
            <a:pathLst>
              <a:path w="345794" h="426721">
                <a:moveTo>
                  <a:pt x="143588" y="0"/>
                </a:moveTo>
                <a:lnTo>
                  <a:pt x="124398" y="0"/>
                </a:lnTo>
                <a:lnTo>
                  <a:pt x="123174" y="847"/>
                </a:lnTo>
                <a:lnTo>
                  <a:pt x="122360" y="2258"/>
                </a:lnTo>
                <a:lnTo>
                  <a:pt x="121050" y="6561"/>
                </a:lnTo>
                <a:lnTo>
                  <a:pt x="112481" y="15769"/>
                </a:lnTo>
                <a:lnTo>
                  <a:pt x="102824" y="25504"/>
                </a:lnTo>
                <a:lnTo>
                  <a:pt x="91917" y="41664"/>
                </a:lnTo>
                <a:lnTo>
                  <a:pt x="83651" y="51256"/>
                </a:lnTo>
                <a:lnTo>
                  <a:pt x="73525" y="62130"/>
                </a:lnTo>
                <a:lnTo>
                  <a:pt x="61670" y="79473"/>
                </a:lnTo>
                <a:lnTo>
                  <a:pt x="53276" y="89226"/>
                </a:lnTo>
                <a:lnTo>
                  <a:pt x="43075" y="100191"/>
                </a:lnTo>
                <a:lnTo>
                  <a:pt x="29430" y="114115"/>
                </a:lnTo>
                <a:lnTo>
                  <a:pt x="19157" y="124423"/>
                </a:lnTo>
                <a:lnTo>
                  <a:pt x="11515" y="136114"/>
                </a:lnTo>
                <a:lnTo>
                  <a:pt x="8689" y="143186"/>
                </a:lnTo>
                <a:lnTo>
                  <a:pt x="6585" y="149998"/>
                </a:lnTo>
                <a:lnTo>
                  <a:pt x="2830" y="158670"/>
                </a:lnTo>
                <a:lnTo>
                  <a:pt x="595" y="168169"/>
                </a:lnTo>
                <a:lnTo>
                  <a:pt x="0" y="173073"/>
                </a:lnTo>
                <a:lnTo>
                  <a:pt x="1595" y="183037"/>
                </a:lnTo>
                <a:lnTo>
                  <a:pt x="4280" y="193956"/>
                </a:lnTo>
                <a:lnTo>
                  <a:pt x="5474" y="207276"/>
                </a:lnTo>
                <a:lnTo>
                  <a:pt x="6638" y="214384"/>
                </a:lnTo>
                <a:lnTo>
                  <a:pt x="8261" y="221663"/>
                </a:lnTo>
                <a:lnTo>
                  <a:pt x="10190" y="229056"/>
                </a:lnTo>
                <a:lnTo>
                  <a:pt x="13169" y="236523"/>
                </a:lnTo>
                <a:lnTo>
                  <a:pt x="16850" y="244042"/>
                </a:lnTo>
                <a:lnTo>
                  <a:pt x="20995" y="251595"/>
                </a:lnTo>
                <a:lnTo>
                  <a:pt x="24607" y="259170"/>
                </a:lnTo>
                <a:lnTo>
                  <a:pt x="27860" y="266760"/>
                </a:lnTo>
                <a:lnTo>
                  <a:pt x="30876" y="274360"/>
                </a:lnTo>
                <a:lnTo>
                  <a:pt x="38742" y="287320"/>
                </a:lnTo>
                <a:lnTo>
                  <a:pt x="47036" y="298725"/>
                </a:lnTo>
                <a:lnTo>
                  <a:pt x="53545" y="309437"/>
                </a:lnTo>
                <a:lnTo>
                  <a:pt x="61970" y="320944"/>
                </a:lnTo>
                <a:lnTo>
                  <a:pt x="69828" y="329715"/>
                </a:lnTo>
                <a:lnTo>
                  <a:pt x="77222" y="335065"/>
                </a:lnTo>
                <a:lnTo>
                  <a:pt x="87675" y="341352"/>
                </a:lnTo>
                <a:lnTo>
                  <a:pt x="89380" y="341022"/>
                </a:lnTo>
                <a:lnTo>
                  <a:pt x="93530" y="338396"/>
                </a:lnTo>
                <a:lnTo>
                  <a:pt x="100628" y="332158"/>
                </a:lnTo>
                <a:lnTo>
                  <a:pt x="102249" y="328966"/>
                </a:lnTo>
                <a:lnTo>
                  <a:pt x="105375" y="316382"/>
                </a:lnTo>
                <a:lnTo>
                  <a:pt x="113588" y="294701"/>
                </a:lnTo>
                <a:lnTo>
                  <a:pt x="115967" y="287908"/>
                </a:lnTo>
                <a:lnTo>
                  <a:pt x="117555" y="280838"/>
                </a:lnTo>
                <a:lnTo>
                  <a:pt x="118612" y="273586"/>
                </a:lnTo>
                <a:lnTo>
                  <a:pt x="119318" y="266210"/>
                </a:lnTo>
                <a:lnTo>
                  <a:pt x="120101" y="253500"/>
                </a:lnTo>
                <a:lnTo>
                  <a:pt x="121296" y="241360"/>
                </a:lnTo>
                <a:lnTo>
                  <a:pt x="122801" y="234567"/>
                </a:lnTo>
                <a:lnTo>
                  <a:pt x="124649" y="227498"/>
                </a:lnTo>
                <a:lnTo>
                  <a:pt x="128962" y="215128"/>
                </a:lnTo>
                <a:lnTo>
                  <a:pt x="133701" y="203986"/>
                </a:lnTo>
                <a:lnTo>
                  <a:pt x="138629" y="193389"/>
                </a:lnTo>
                <a:lnTo>
                  <a:pt x="146164" y="181949"/>
                </a:lnTo>
                <a:lnTo>
                  <a:pt x="153481" y="175975"/>
                </a:lnTo>
                <a:lnTo>
                  <a:pt x="162378" y="170498"/>
                </a:lnTo>
                <a:lnTo>
                  <a:pt x="171977" y="165241"/>
                </a:lnTo>
                <a:lnTo>
                  <a:pt x="181887" y="162341"/>
                </a:lnTo>
                <a:lnTo>
                  <a:pt x="191090" y="161051"/>
                </a:lnTo>
                <a:lnTo>
                  <a:pt x="198002" y="160478"/>
                </a:lnTo>
                <a:lnTo>
                  <a:pt x="206155" y="162481"/>
                </a:lnTo>
                <a:lnTo>
                  <a:pt x="210699" y="164201"/>
                </a:lnTo>
                <a:lnTo>
                  <a:pt x="216269" y="165347"/>
                </a:lnTo>
                <a:lnTo>
                  <a:pt x="222522" y="166112"/>
                </a:lnTo>
                <a:lnTo>
                  <a:pt x="229231" y="166621"/>
                </a:lnTo>
                <a:lnTo>
                  <a:pt x="235396" y="168654"/>
                </a:lnTo>
                <a:lnTo>
                  <a:pt x="241200" y="171702"/>
                </a:lnTo>
                <a:lnTo>
                  <a:pt x="246763" y="175429"/>
                </a:lnTo>
                <a:lnTo>
                  <a:pt x="257459" y="181826"/>
                </a:lnTo>
                <a:lnTo>
                  <a:pt x="267858" y="187491"/>
                </a:lnTo>
                <a:lnTo>
                  <a:pt x="278123" y="192832"/>
                </a:lnTo>
                <a:lnTo>
                  <a:pt x="288330" y="200285"/>
                </a:lnTo>
                <a:lnTo>
                  <a:pt x="298511" y="209242"/>
                </a:lnTo>
                <a:lnTo>
                  <a:pt x="308680" y="218868"/>
                </a:lnTo>
                <a:lnTo>
                  <a:pt x="316587" y="228790"/>
                </a:lnTo>
                <a:lnTo>
                  <a:pt x="322923" y="239691"/>
                </a:lnTo>
                <a:lnTo>
                  <a:pt x="333890" y="265128"/>
                </a:lnTo>
                <a:lnTo>
                  <a:pt x="336495" y="270732"/>
                </a:lnTo>
                <a:lnTo>
                  <a:pt x="338233" y="277855"/>
                </a:lnTo>
                <a:lnTo>
                  <a:pt x="339391" y="285990"/>
                </a:lnTo>
                <a:lnTo>
                  <a:pt x="340164" y="294800"/>
                </a:lnTo>
                <a:lnTo>
                  <a:pt x="341525" y="302367"/>
                </a:lnTo>
                <a:lnTo>
                  <a:pt x="345296" y="315290"/>
                </a:lnTo>
                <a:lnTo>
                  <a:pt x="345793" y="321953"/>
                </a:lnTo>
                <a:lnTo>
                  <a:pt x="345278" y="328936"/>
                </a:lnTo>
                <a:lnTo>
                  <a:pt x="344089" y="336130"/>
                </a:lnTo>
                <a:lnTo>
                  <a:pt x="342766" y="348640"/>
                </a:lnTo>
                <a:lnTo>
                  <a:pt x="341332" y="359845"/>
                </a:lnTo>
                <a:lnTo>
                  <a:pt x="337872" y="370469"/>
                </a:lnTo>
                <a:lnTo>
                  <a:pt x="333511" y="380835"/>
                </a:lnTo>
                <a:lnTo>
                  <a:pt x="331164" y="385970"/>
                </a:lnTo>
                <a:lnTo>
                  <a:pt x="327905" y="390240"/>
                </a:lnTo>
                <a:lnTo>
                  <a:pt x="319769" y="397242"/>
                </a:lnTo>
                <a:lnTo>
                  <a:pt x="310509" y="403177"/>
                </a:lnTo>
                <a:lnTo>
                  <a:pt x="300749" y="408636"/>
                </a:lnTo>
                <a:lnTo>
                  <a:pt x="290766" y="413885"/>
                </a:lnTo>
                <a:lnTo>
                  <a:pt x="284886" y="415624"/>
                </a:lnTo>
                <a:lnTo>
                  <a:pt x="278428" y="416782"/>
                </a:lnTo>
                <a:lnTo>
                  <a:pt x="271582" y="417555"/>
                </a:lnTo>
                <a:lnTo>
                  <a:pt x="265323" y="418070"/>
                </a:lnTo>
                <a:lnTo>
                  <a:pt x="259458" y="418413"/>
                </a:lnTo>
                <a:lnTo>
                  <a:pt x="253855" y="418642"/>
                </a:lnTo>
                <a:lnTo>
                  <a:pt x="247579" y="419642"/>
                </a:lnTo>
                <a:lnTo>
                  <a:pt x="240856" y="421154"/>
                </a:lnTo>
                <a:lnTo>
                  <a:pt x="233833" y="423010"/>
                </a:lnTo>
                <a:lnTo>
                  <a:pt x="223773" y="425071"/>
                </a:lnTo>
                <a:lnTo>
                  <a:pt x="213349" y="426232"/>
                </a:lnTo>
                <a:lnTo>
                  <a:pt x="204548" y="426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28"/>
          <p:cNvSpPr/>
          <p:nvPr/>
        </p:nvSpPr>
        <p:spPr>
          <a:xfrm>
            <a:off x="7101840" y="3317662"/>
            <a:ext cx="280391" cy="292100"/>
          </a:xfrm>
          <a:custGeom>
            <a:avLst/>
            <a:gdLst/>
            <a:ahLst/>
            <a:cxnLst/>
            <a:rect l="0" t="0" r="0" b="0"/>
            <a:pathLst>
              <a:path w="280391" h="292100">
                <a:moveTo>
                  <a:pt x="30480" y="118958"/>
                </a:moveTo>
                <a:lnTo>
                  <a:pt x="23920" y="118958"/>
                </a:lnTo>
                <a:lnTo>
                  <a:pt x="23566" y="119805"/>
                </a:lnTo>
                <a:lnTo>
                  <a:pt x="23174" y="123004"/>
                </a:lnTo>
                <a:lnTo>
                  <a:pt x="25258" y="129505"/>
                </a:lnTo>
                <a:lnTo>
                  <a:pt x="26999" y="133609"/>
                </a:lnTo>
                <a:lnTo>
                  <a:pt x="29006" y="138886"/>
                </a:lnTo>
                <a:lnTo>
                  <a:pt x="33494" y="151521"/>
                </a:lnTo>
                <a:lnTo>
                  <a:pt x="36723" y="158447"/>
                </a:lnTo>
                <a:lnTo>
                  <a:pt x="40568" y="165604"/>
                </a:lnTo>
                <a:lnTo>
                  <a:pt x="44825" y="172915"/>
                </a:lnTo>
                <a:lnTo>
                  <a:pt x="50204" y="181176"/>
                </a:lnTo>
                <a:lnTo>
                  <a:pt x="56329" y="190070"/>
                </a:lnTo>
                <a:lnTo>
                  <a:pt x="62953" y="199386"/>
                </a:lnTo>
                <a:lnTo>
                  <a:pt x="70755" y="208984"/>
                </a:lnTo>
                <a:lnTo>
                  <a:pt x="79344" y="218769"/>
                </a:lnTo>
                <a:lnTo>
                  <a:pt x="88456" y="228679"/>
                </a:lnTo>
                <a:lnTo>
                  <a:pt x="97917" y="237825"/>
                </a:lnTo>
                <a:lnTo>
                  <a:pt x="107612" y="246462"/>
                </a:lnTo>
                <a:lnTo>
                  <a:pt x="117463" y="254761"/>
                </a:lnTo>
                <a:lnTo>
                  <a:pt x="128262" y="261987"/>
                </a:lnTo>
                <a:lnTo>
                  <a:pt x="139694" y="268497"/>
                </a:lnTo>
                <a:lnTo>
                  <a:pt x="151551" y="274531"/>
                </a:lnTo>
                <a:lnTo>
                  <a:pt x="161993" y="279400"/>
                </a:lnTo>
                <a:lnTo>
                  <a:pt x="171497" y="283493"/>
                </a:lnTo>
                <a:lnTo>
                  <a:pt x="180371" y="287068"/>
                </a:lnTo>
                <a:lnTo>
                  <a:pt x="189675" y="289451"/>
                </a:lnTo>
                <a:lnTo>
                  <a:pt x="199262" y="291040"/>
                </a:lnTo>
                <a:lnTo>
                  <a:pt x="209043" y="292099"/>
                </a:lnTo>
                <a:lnTo>
                  <a:pt x="217255" y="291959"/>
                </a:lnTo>
                <a:lnTo>
                  <a:pt x="224424" y="291019"/>
                </a:lnTo>
                <a:lnTo>
                  <a:pt x="230896" y="289545"/>
                </a:lnTo>
                <a:lnTo>
                  <a:pt x="236904" y="286870"/>
                </a:lnTo>
                <a:lnTo>
                  <a:pt x="242602" y="283393"/>
                </a:lnTo>
                <a:lnTo>
                  <a:pt x="248095" y="279381"/>
                </a:lnTo>
                <a:lnTo>
                  <a:pt x="256457" y="272666"/>
                </a:lnTo>
                <a:lnTo>
                  <a:pt x="259871" y="269690"/>
                </a:lnTo>
                <a:lnTo>
                  <a:pt x="265923" y="261868"/>
                </a:lnTo>
                <a:lnTo>
                  <a:pt x="268723" y="257411"/>
                </a:lnTo>
                <a:lnTo>
                  <a:pt x="271435" y="251900"/>
                </a:lnTo>
                <a:lnTo>
                  <a:pt x="274090" y="245686"/>
                </a:lnTo>
                <a:lnTo>
                  <a:pt x="276707" y="239003"/>
                </a:lnTo>
                <a:lnTo>
                  <a:pt x="278451" y="232855"/>
                </a:lnTo>
                <a:lnTo>
                  <a:pt x="279616" y="227063"/>
                </a:lnTo>
                <a:lnTo>
                  <a:pt x="280390" y="221508"/>
                </a:lnTo>
                <a:lnTo>
                  <a:pt x="280060" y="214418"/>
                </a:lnTo>
                <a:lnTo>
                  <a:pt x="278994" y="206304"/>
                </a:lnTo>
                <a:lnTo>
                  <a:pt x="277436" y="197509"/>
                </a:lnTo>
                <a:lnTo>
                  <a:pt x="275551" y="189105"/>
                </a:lnTo>
                <a:lnTo>
                  <a:pt x="273447" y="180963"/>
                </a:lnTo>
                <a:lnTo>
                  <a:pt x="271199" y="172994"/>
                </a:lnTo>
                <a:lnTo>
                  <a:pt x="268006" y="165142"/>
                </a:lnTo>
                <a:lnTo>
                  <a:pt x="264184" y="157368"/>
                </a:lnTo>
                <a:lnTo>
                  <a:pt x="259942" y="149645"/>
                </a:lnTo>
                <a:lnTo>
                  <a:pt x="245883" y="122594"/>
                </a:lnTo>
                <a:lnTo>
                  <a:pt x="240123" y="113762"/>
                </a:lnTo>
                <a:lnTo>
                  <a:pt x="233742" y="105334"/>
                </a:lnTo>
                <a:lnTo>
                  <a:pt x="226948" y="97176"/>
                </a:lnTo>
                <a:lnTo>
                  <a:pt x="219032" y="88350"/>
                </a:lnTo>
                <a:lnTo>
                  <a:pt x="201206" y="69512"/>
                </a:lnTo>
                <a:lnTo>
                  <a:pt x="191711" y="60594"/>
                </a:lnTo>
                <a:lnTo>
                  <a:pt x="181994" y="52109"/>
                </a:lnTo>
                <a:lnTo>
                  <a:pt x="172129" y="43912"/>
                </a:lnTo>
                <a:lnTo>
                  <a:pt x="163013" y="36754"/>
                </a:lnTo>
                <a:lnTo>
                  <a:pt x="154395" y="30289"/>
                </a:lnTo>
                <a:lnTo>
                  <a:pt x="146111" y="24285"/>
                </a:lnTo>
                <a:lnTo>
                  <a:pt x="137201" y="18590"/>
                </a:lnTo>
                <a:lnTo>
                  <a:pt x="127874" y="13099"/>
                </a:lnTo>
                <a:lnTo>
                  <a:pt x="118270" y="7745"/>
                </a:lnTo>
                <a:lnTo>
                  <a:pt x="109326" y="4176"/>
                </a:lnTo>
                <a:lnTo>
                  <a:pt x="100824" y="1797"/>
                </a:lnTo>
                <a:lnTo>
                  <a:pt x="92616" y="211"/>
                </a:lnTo>
                <a:lnTo>
                  <a:pt x="84604" y="0"/>
                </a:lnTo>
                <a:lnTo>
                  <a:pt x="76723" y="706"/>
                </a:lnTo>
                <a:lnTo>
                  <a:pt x="68929" y="2023"/>
                </a:lnTo>
                <a:lnTo>
                  <a:pt x="61193" y="4595"/>
                </a:lnTo>
                <a:lnTo>
                  <a:pt x="53495" y="8002"/>
                </a:lnTo>
                <a:lnTo>
                  <a:pt x="45824" y="11968"/>
                </a:lnTo>
                <a:lnTo>
                  <a:pt x="39863" y="17151"/>
                </a:lnTo>
                <a:lnTo>
                  <a:pt x="35042" y="23147"/>
                </a:lnTo>
                <a:lnTo>
                  <a:pt x="26581" y="36582"/>
                </a:lnTo>
                <a:lnTo>
                  <a:pt x="17176" y="51020"/>
                </a:lnTo>
                <a:lnTo>
                  <a:pt x="13144" y="58426"/>
                </a:lnTo>
                <a:lnTo>
                  <a:pt x="9610" y="65903"/>
                </a:lnTo>
                <a:lnTo>
                  <a:pt x="6407" y="73428"/>
                </a:lnTo>
                <a:lnTo>
                  <a:pt x="4270" y="80985"/>
                </a:lnTo>
                <a:lnTo>
                  <a:pt x="2847" y="88563"/>
                </a:lnTo>
                <a:lnTo>
                  <a:pt x="1898" y="96154"/>
                </a:lnTo>
                <a:lnTo>
                  <a:pt x="1266" y="102062"/>
                </a:lnTo>
                <a:lnTo>
                  <a:pt x="563" y="110884"/>
                </a:lnTo>
                <a:lnTo>
                  <a:pt x="250" y="117628"/>
                </a:lnTo>
                <a:lnTo>
                  <a:pt x="75" y="126184"/>
                </a:lnTo>
                <a:lnTo>
                  <a:pt x="0" y="13419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Annotation29"/>
          <p:cNvSpPr/>
          <p:nvPr/>
        </p:nvSpPr>
        <p:spPr>
          <a:xfrm>
            <a:off x="7429943" y="3169948"/>
            <a:ext cx="235778" cy="242841"/>
          </a:xfrm>
          <a:custGeom>
            <a:avLst/>
            <a:gdLst/>
            <a:ahLst/>
            <a:cxnLst/>
            <a:rect l="0" t="0" r="0" b="0"/>
            <a:pathLst>
              <a:path w="235778" h="242841">
                <a:moveTo>
                  <a:pt x="7177" y="15212"/>
                </a:moveTo>
                <a:lnTo>
                  <a:pt x="14483" y="7906"/>
                </a:lnTo>
                <a:lnTo>
                  <a:pt x="18750" y="7685"/>
                </a:lnTo>
                <a:lnTo>
                  <a:pt x="19971" y="6807"/>
                </a:lnTo>
                <a:lnTo>
                  <a:pt x="20787" y="5376"/>
                </a:lnTo>
                <a:lnTo>
                  <a:pt x="22095" y="1040"/>
                </a:lnTo>
                <a:lnTo>
                  <a:pt x="23049" y="684"/>
                </a:lnTo>
                <a:lnTo>
                  <a:pt x="29714" y="0"/>
                </a:lnTo>
                <a:lnTo>
                  <a:pt x="29941" y="4026"/>
                </a:lnTo>
                <a:lnTo>
                  <a:pt x="29127" y="6061"/>
                </a:lnTo>
                <a:lnTo>
                  <a:pt x="23935" y="12971"/>
                </a:lnTo>
                <a:lnTo>
                  <a:pt x="19422" y="17885"/>
                </a:lnTo>
                <a:lnTo>
                  <a:pt x="14595" y="25149"/>
                </a:lnTo>
                <a:lnTo>
                  <a:pt x="12123" y="29457"/>
                </a:lnTo>
                <a:lnTo>
                  <a:pt x="9627" y="34868"/>
                </a:lnTo>
                <a:lnTo>
                  <a:pt x="7118" y="41016"/>
                </a:lnTo>
                <a:lnTo>
                  <a:pt x="4598" y="47655"/>
                </a:lnTo>
                <a:lnTo>
                  <a:pt x="2916" y="54621"/>
                </a:lnTo>
                <a:lnTo>
                  <a:pt x="1797" y="61804"/>
                </a:lnTo>
                <a:lnTo>
                  <a:pt x="1050" y="69134"/>
                </a:lnTo>
                <a:lnTo>
                  <a:pt x="552" y="77406"/>
                </a:lnTo>
                <a:lnTo>
                  <a:pt x="0" y="95629"/>
                </a:lnTo>
                <a:lnTo>
                  <a:pt x="1546" y="106077"/>
                </a:lnTo>
                <a:lnTo>
                  <a:pt x="4269" y="117275"/>
                </a:lnTo>
                <a:lnTo>
                  <a:pt x="7779" y="128974"/>
                </a:lnTo>
                <a:lnTo>
                  <a:pt x="11811" y="140160"/>
                </a:lnTo>
                <a:lnTo>
                  <a:pt x="16193" y="151004"/>
                </a:lnTo>
                <a:lnTo>
                  <a:pt x="20808" y="161620"/>
                </a:lnTo>
                <a:lnTo>
                  <a:pt x="26424" y="172084"/>
                </a:lnTo>
                <a:lnTo>
                  <a:pt x="32708" y="182447"/>
                </a:lnTo>
                <a:lnTo>
                  <a:pt x="39438" y="192742"/>
                </a:lnTo>
                <a:lnTo>
                  <a:pt x="46464" y="201299"/>
                </a:lnTo>
                <a:lnTo>
                  <a:pt x="53689" y="208697"/>
                </a:lnTo>
                <a:lnTo>
                  <a:pt x="61045" y="215322"/>
                </a:lnTo>
                <a:lnTo>
                  <a:pt x="68488" y="221432"/>
                </a:lnTo>
                <a:lnTo>
                  <a:pt x="75991" y="227199"/>
                </a:lnTo>
                <a:lnTo>
                  <a:pt x="83532" y="232737"/>
                </a:lnTo>
                <a:lnTo>
                  <a:pt x="91101" y="236428"/>
                </a:lnTo>
                <a:lnTo>
                  <a:pt x="98687" y="238890"/>
                </a:lnTo>
                <a:lnTo>
                  <a:pt x="106284" y="240530"/>
                </a:lnTo>
                <a:lnTo>
                  <a:pt x="113888" y="241624"/>
                </a:lnTo>
                <a:lnTo>
                  <a:pt x="121498" y="242353"/>
                </a:lnTo>
                <a:lnTo>
                  <a:pt x="129111" y="242840"/>
                </a:lnTo>
                <a:lnTo>
                  <a:pt x="135880" y="242317"/>
                </a:lnTo>
                <a:lnTo>
                  <a:pt x="142086" y="241122"/>
                </a:lnTo>
                <a:lnTo>
                  <a:pt x="147916" y="239479"/>
                </a:lnTo>
                <a:lnTo>
                  <a:pt x="154342" y="236690"/>
                </a:lnTo>
                <a:lnTo>
                  <a:pt x="161167" y="233137"/>
                </a:lnTo>
                <a:lnTo>
                  <a:pt x="168258" y="229076"/>
                </a:lnTo>
                <a:lnTo>
                  <a:pt x="174677" y="224675"/>
                </a:lnTo>
                <a:lnTo>
                  <a:pt x="180650" y="220047"/>
                </a:lnTo>
                <a:lnTo>
                  <a:pt x="186326" y="215269"/>
                </a:lnTo>
                <a:lnTo>
                  <a:pt x="191803" y="210389"/>
                </a:lnTo>
                <a:lnTo>
                  <a:pt x="202404" y="200453"/>
                </a:lnTo>
                <a:lnTo>
                  <a:pt x="206755" y="195433"/>
                </a:lnTo>
                <a:lnTo>
                  <a:pt x="210501" y="190393"/>
                </a:lnTo>
                <a:lnTo>
                  <a:pt x="213847" y="185339"/>
                </a:lnTo>
                <a:lnTo>
                  <a:pt x="216924" y="180277"/>
                </a:lnTo>
                <a:lnTo>
                  <a:pt x="219822" y="175209"/>
                </a:lnTo>
                <a:lnTo>
                  <a:pt x="222600" y="170136"/>
                </a:lnTo>
                <a:lnTo>
                  <a:pt x="225299" y="165908"/>
                </a:lnTo>
                <a:lnTo>
                  <a:pt x="227945" y="162243"/>
                </a:lnTo>
                <a:lnTo>
                  <a:pt x="235777" y="1523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Annotation30"/>
          <p:cNvSpPr/>
          <p:nvPr/>
        </p:nvSpPr>
        <p:spPr>
          <a:xfrm>
            <a:off x="7593192" y="3014315"/>
            <a:ext cx="240169" cy="234782"/>
          </a:xfrm>
          <a:custGeom>
            <a:avLst/>
            <a:gdLst/>
            <a:ahLst/>
            <a:cxnLst/>
            <a:rect l="0" t="0" r="0" b="0"/>
            <a:pathLst>
              <a:path w="240169" h="234782">
                <a:moveTo>
                  <a:pt x="34428" y="41305"/>
                </a:moveTo>
                <a:lnTo>
                  <a:pt x="30383" y="41305"/>
                </a:lnTo>
                <a:lnTo>
                  <a:pt x="28345" y="42152"/>
                </a:lnTo>
                <a:lnTo>
                  <a:pt x="21248" y="47336"/>
                </a:lnTo>
                <a:lnTo>
                  <a:pt x="20561" y="47866"/>
                </a:lnTo>
                <a:lnTo>
                  <a:pt x="15283" y="50712"/>
                </a:lnTo>
                <a:lnTo>
                  <a:pt x="11505" y="52657"/>
                </a:lnTo>
                <a:lnTo>
                  <a:pt x="8986" y="55646"/>
                </a:lnTo>
                <a:lnTo>
                  <a:pt x="7307" y="59332"/>
                </a:lnTo>
                <a:lnTo>
                  <a:pt x="6187" y="63483"/>
                </a:lnTo>
                <a:lnTo>
                  <a:pt x="2686" y="74869"/>
                </a:lnTo>
                <a:lnTo>
                  <a:pt x="566" y="81461"/>
                </a:lnTo>
                <a:lnTo>
                  <a:pt x="0" y="89242"/>
                </a:lnTo>
                <a:lnTo>
                  <a:pt x="469" y="97817"/>
                </a:lnTo>
                <a:lnTo>
                  <a:pt x="1629" y="106919"/>
                </a:lnTo>
                <a:lnTo>
                  <a:pt x="4095" y="116375"/>
                </a:lnTo>
                <a:lnTo>
                  <a:pt x="7433" y="126065"/>
                </a:lnTo>
                <a:lnTo>
                  <a:pt x="11352" y="135912"/>
                </a:lnTo>
                <a:lnTo>
                  <a:pt x="14811" y="145863"/>
                </a:lnTo>
                <a:lnTo>
                  <a:pt x="17963" y="155884"/>
                </a:lnTo>
                <a:lnTo>
                  <a:pt x="20911" y="165951"/>
                </a:lnTo>
                <a:lnTo>
                  <a:pt x="24570" y="175202"/>
                </a:lnTo>
                <a:lnTo>
                  <a:pt x="28703" y="183910"/>
                </a:lnTo>
                <a:lnTo>
                  <a:pt x="33152" y="192255"/>
                </a:lnTo>
                <a:lnTo>
                  <a:pt x="37810" y="199512"/>
                </a:lnTo>
                <a:lnTo>
                  <a:pt x="42610" y="206043"/>
                </a:lnTo>
                <a:lnTo>
                  <a:pt x="47503" y="212090"/>
                </a:lnTo>
                <a:lnTo>
                  <a:pt x="53304" y="216969"/>
                </a:lnTo>
                <a:lnTo>
                  <a:pt x="59712" y="221067"/>
                </a:lnTo>
                <a:lnTo>
                  <a:pt x="66524" y="224647"/>
                </a:lnTo>
                <a:lnTo>
                  <a:pt x="71912" y="227880"/>
                </a:lnTo>
                <a:lnTo>
                  <a:pt x="76350" y="230881"/>
                </a:lnTo>
                <a:lnTo>
                  <a:pt x="80157" y="233729"/>
                </a:lnTo>
                <a:lnTo>
                  <a:pt x="84387" y="234781"/>
                </a:lnTo>
                <a:lnTo>
                  <a:pt x="88901" y="234636"/>
                </a:lnTo>
                <a:lnTo>
                  <a:pt x="93603" y="233693"/>
                </a:lnTo>
                <a:lnTo>
                  <a:pt x="101086" y="230386"/>
                </a:lnTo>
                <a:lnTo>
                  <a:pt x="107234" y="226095"/>
                </a:lnTo>
                <a:lnTo>
                  <a:pt x="112788" y="221365"/>
                </a:lnTo>
                <a:lnTo>
                  <a:pt x="118080" y="214183"/>
                </a:lnTo>
                <a:lnTo>
                  <a:pt x="120676" y="209897"/>
                </a:lnTo>
                <a:lnTo>
                  <a:pt x="121560" y="205346"/>
                </a:lnTo>
                <a:lnTo>
                  <a:pt x="121303" y="200619"/>
                </a:lnTo>
                <a:lnTo>
                  <a:pt x="120284" y="195775"/>
                </a:lnTo>
                <a:lnTo>
                  <a:pt x="119605" y="190005"/>
                </a:lnTo>
                <a:lnTo>
                  <a:pt x="119154" y="183618"/>
                </a:lnTo>
                <a:lnTo>
                  <a:pt x="118852" y="176820"/>
                </a:lnTo>
                <a:lnTo>
                  <a:pt x="116957" y="169749"/>
                </a:lnTo>
                <a:lnTo>
                  <a:pt x="114001" y="162494"/>
                </a:lnTo>
                <a:lnTo>
                  <a:pt x="110337" y="155118"/>
                </a:lnTo>
                <a:lnTo>
                  <a:pt x="107047" y="147660"/>
                </a:lnTo>
                <a:lnTo>
                  <a:pt x="104008" y="140148"/>
                </a:lnTo>
                <a:lnTo>
                  <a:pt x="101134" y="132601"/>
                </a:lnTo>
                <a:lnTo>
                  <a:pt x="97525" y="125029"/>
                </a:lnTo>
                <a:lnTo>
                  <a:pt x="93427" y="117441"/>
                </a:lnTo>
                <a:lnTo>
                  <a:pt x="89000" y="109842"/>
                </a:lnTo>
                <a:lnTo>
                  <a:pt x="84356" y="101390"/>
                </a:lnTo>
                <a:lnTo>
                  <a:pt x="74680" y="82967"/>
                </a:lnTo>
                <a:lnTo>
                  <a:pt x="68883" y="74160"/>
                </a:lnTo>
                <a:lnTo>
                  <a:pt x="62479" y="65748"/>
                </a:lnTo>
                <a:lnTo>
                  <a:pt x="55667" y="57601"/>
                </a:lnTo>
                <a:lnTo>
                  <a:pt x="49435" y="49629"/>
                </a:lnTo>
                <a:lnTo>
                  <a:pt x="43586" y="41774"/>
                </a:lnTo>
                <a:lnTo>
                  <a:pt x="37993" y="33998"/>
                </a:lnTo>
                <a:lnTo>
                  <a:pt x="32571" y="27967"/>
                </a:lnTo>
                <a:lnTo>
                  <a:pt x="27264" y="23100"/>
                </a:lnTo>
                <a:lnTo>
                  <a:pt x="22032" y="19008"/>
                </a:lnTo>
                <a:lnTo>
                  <a:pt x="17697" y="15434"/>
                </a:lnTo>
                <a:lnTo>
                  <a:pt x="10623" y="9205"/>
                </a:lnTo>
                <a:lnTo>
                  <a:pt x="8398" y="6358"/>
                </a:lnTo>
                <a:lnTo>
                  <a:pt x="5266" y="0"/>
                </a:lnTo>
                <a:lnTo>
                  <a:pt x="4827" y="222"/>
                </a:lnTo>
                <a:lnTo>
                  <a:pt x="4534" y="1216"/>
                </a:lnTo>
                <a:lnTo>
                  <a:pt x="4122" y="6661"/>
                </a:lnTo>
                <a:lnTo>
                  <a:pt x="5757" y="9742"/>
                </a:lnTo>
                <a:lnTo>
                  <a:pt x="8542" y="13490"/>
                </a:lnTo>
                <a:lnTo>
                  <a:pt x="12090" y="17682"/>
                </a:lnTo>
                <a:lnTo>
                  <a:pt x="16149" y="23016"/>
                </a:lnTo>
                <a:lnTo>
                  <a:pt x="25176" y="35717"/>
                </a:lnTo>
                <a:lnTo>
                  <a:pt x="31646" y="43506"/>
                </a:lnTo>
                <a:lnTo>
                  <a:pt x="39347" y="52086"/>
                </a:lnTo>
                <a:lnTo>
                  <a:pt x="47867" y="61192"/>
                </a:lnTo>
                <a:lnTo>
                  <a:pt x="56935" y="69803"/>
                </a:lnTo>
                <a:lnTo>
                  <a:pt x="66366" y="78084"/>
                </a:lnTo>
                <a:lnTo>
                  <a:pt x="76040" y="86144"/>
                </a:lnTo>
                <a:lnTo>
                  <a:pt x="95820" y="101874"/>
                </a:lnTo>
                <a:lnTo>
                  <a:pt x="105836" y="109624"/>
                </a:lnTo>
                <a:lnTo>
                  <a:pt x="115900" y="115638"/>
                </a:lnTo>
                <a:lnTo>
                  <a:pt x="125997" y="120493"/>
                </a:lnTo>
                <a:lnTo>
                  <a:pt x="136114" y="124577"/>
                </a:lnTo>
                <a:lnTo>
                  <a:pt x="146246" y="128146"/>
                </a:lnTo>
                <a:lnTo>
                  <a:pt x="156386" y="131373"/>
                </a:lnTo>
                <a:lnTo>
                  <a:pt x="166534" y="134370"/>
                </a:lnTo>
                <a:lnTo>
                  <a:pt x="175838" y="136368"/>
                </a:lnTo>
                <a:lnTo>
                  <a:pt x="184582" y="137701"/>
                </a:lnTo>
                <a:lnTo>
                  <a:pt x="192951" y="138589"/>
                </a:lnTo>
                <a:lnTo>
                  <a:pt x="200222" y="138334"/>
                </a:lnTo>
                <a:lnTo>
                  <a:pt x="206764" y="137318"/>
                </a:lnTo>
                <a:lnTo>
                  <a:pt x="212819" y="135793"/>
                </a:lnTo>
                <a:lnTo>
                  <a:pt x="218549" y="134778"/>
                </a:lnTo>
                <a:lnTo>
                  <a:pt x="224061" y="134100"/>
                </a:lnTo>
                <a:lnTo>
                  <a:pt x="240168" y="1327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Annotation31"/>
          <p:cNvSpPr/>
          <p:nvPr/>
        </p:nvSpPr>
        <p:spPr>
          <a:xfrm>
            <a:off x="7643174" y="2811780"/>
            <a:ext cx="274007" cy="297181"/>
          </a:xfrm>
          <a:custGeom>
            <a:avLst/>
            <a:gdLst/>
            <a:ahLst/>
            <a:cxnLst/>
            <a:rect l="0" t="0" r="0" b="0"/>
            <a:pathLst>
              <a:path w="274007" h="297181">
                <a:moveTo>
                  <a:pt x="7306" y="0"/>
                </a:moveTo>
                <a:lnTo>
                  <a:pt x="3261" y="0"/>
                </a:lnTo>
                <a:lnTo>
                  <a:pt x="2069" y="847"/>
                </a:lnTo>
                <a:lnTo>
                  <a:pt x="1275" y="2258"/>
                </a:lnTo>
                <a:lnTo>
                  <a:pt x="392" y="6084"/>
                </a:lnTo>
                <a:lnTo>
                  <a:pt x="0" y="10606"/>
                </a:lnTo>
                <a:lnTo>
                  <a:pt x="2083" y="17696"/>
                </a:lnTo>
                <a:lnTo>
                  <a:pt x="3824" y="21957"/>
                </a:lnTo>
                <a:lnTo>
                  <a:pt x="5832" y="27338"/>
                </a:lnTo>
                <a:lnTo>
                  <a:pt x="10320" y="40090"/>
                </a:lnTo>
                <a:lnTo>
                  <a:pt x="14395" y="47047"/>
                </a:lnTo>
                <a:lnTo>
                  <a:pt x="19652" y="54225"/>
                </a:lnTo>
                <a:lnTo>
                  <a:pt x="25697" y="61550"/>
                </a:lnTo>
                <a:lnTo>
                  <a:pt x="32267" y="70666"/>
                </a:lnTo>
                <a:lnTo>
                  <a:pt x="39187" y="80978"/>
                </a:lnTo>
                <a:lnTo>
                  <a:pt x="46340" y="92085"/>
                </a:lnTo>
                <a:lnTo>
                  <a:pt x="54495" y="102877"/>
                </a:lnTo>
                <a:lnTo>
                  <a:pt x="63319" y="113458"/>
                </a:lnTo>
                <a:lnTo>
                  <a:pt x="72588" y="123898"/>
                </a:lnTo>
                <a:lnTo>
                  <a:pt x="91919" y="146788"/>
                </a:lnTo>
                <a:lnTo>
                  <a:pt x="101814" y="158819"/>
                </a:lnTo>
                <a:lnTo>
                  <a:pt x="111798" y="170226"/>
                </a:lnTo>
                <a:lnTo>
                  <a:pt x="121840" y="181218"/>
                </a:lnTo>
                <a:lnTo>
                  <a:pt x="142031" y="202461"/>
                </a:lnTo>
                <a:lnTo>
                  <a:pt x="162292" y="223192"/>
                </a:lnTo>
                <a:lnTo>
                  <a:pt x="172437" y="232615"/>
                </a:lnTo>
                <a:lnTo>
                  <a:pt x="182586" y="241436"/>
                </a:lnTo>
                <a:lnTo>
                  <a:pt x="192739" y="249858"/>
                </a:lnTo>
                <a:lnTo>
                  <a:pt x="201202" y="257165"/>
                </a:lnTo>
                <a:lnTo>
                  <a:pt x="208537" y="263730"/>
                </a:lnTo>
                <a:lnTo>
                  <a:pt x="215119" y="269800"/>
                </a:lnTo>
                <a:lnTo>
                  <a:pt x="221202" y="274693"/>
                </a:lnTo>
                <a:lnTo>
                  <a:pt x="226950" y="278802"/>
                </a:lnTo>
                <a:lnTo>
                  <a:pt x="232476" y="282388"/>
                </a:lnTo>
                <a:lnTo>
                  <a:pt x="237852" y="285625"/>
                </a:lnTo>
                <a:lnTo>
                  <a:pt x="243130" y="288631"/>
                </a:lnTo>
                <a:lnTo>
                  <a:pt x="248342" y="291480"/>
                </a:lnTo>
                <a:lnTo>
                  <a:pt x="253510" y="293380"/>
                </a:lnTo>
                <a:lnTo>
                  <a:pt x="258649" y="294647"/>
                </a:lnTo>
                <a:lnTo>
                  <a:pt x="274006" y="297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Annotation32"/>
          <p:cNvSpPr/>
          <p:nvPr/>
        </p:nvSpPr>
        <p:spPr>
          <a:xfrm>
            <a:off x="7810500" y="2835221"/>
            <a:ext cx="205255" cy="172661"/>
          </a:xfrm>
          <a:custGeom>
            <a:avLst/>
            <a:gdLst/>
            <a:ahLst/>
            <a:cxnLst/>
            <a:rect l="0" t="0" r="0" b="0"/>
            <a:pathLst>
              <a:path w="205255" h="172661">
                <a:moveTo>
                  <a:pt x="0" y="14659"/>
                </a:moveTo>
                <a:lnTo>
                  <a:pt x="0" y="32571"/>
                </a:lnTo>
                <a:lnTo>
                  <a:pt x="846" y="35914"/>
                </a:lnTo>
                <a:lnTo>
                  <a:pt x="2259" y="39836"/>
                </a:lnTo>
                <a:lnTo>
                  <a:pt x="4045" y="44144"/>
                </a:lnTo>
                <a:lnTo>
                  <a:pt x="6930" y="50402"/>
                </a:lnTo>
                <a:lnTo>
                  <a:pt x="14651" y="66387"/>
                </a:lnTo>
                <a:lnTo>
                  <a:pt x="19927" y="74545"/>
                </a:lnTo>
                <a:lnTo>
                  <a:pt x="25985" y="82523"/>
                </a:lnTo>
                <a:lnTo>
                  <a:pt x="32564" y="90382"/>
                </a:lnTo>
                <a:lnTo>
                  <a:pt x="46647" y="108145"/>
                </a:lnTo>
                <a:lnTo>
                  <a:pt x="53958" y="117623"/>
                </a:lnTo>
                <a:lnTo>
                  <a:pt x="61371" y="125635"/>
                </a:lnTo>
                <a:lnTo>
                  <a:pt x="68855" y="132670"/>
                </a:lnTo>
                <a:lnTo>
                  <a:pt x="76384" y="139053"/>
                </a:lnTo>
                <a:lnTo>
                  <a:pt x="84789" y="145002"/>
                </a:lnTo>
                <a:lnTo>
                  <a:pt x="93780" y="150661"/>
                </a:lnTo>
                <a:lnTo>
                  <a:pt x="103160" y="156127"/>
                </a:lnTo>
                <a:lnTo>
                  <a:pt x="111954" y="160618"/>
                </a:lnTo>
                <a:lnTo>
                  <a:pt x="120355" y="164458"/>
                </a:lnTo>
                <a:lnTo>
                  <a:pt x="128498" y="167865"/>
                </a:lnTo>
                <a:lnTo>
                  <a:pt x="135619" y="170136"/>
                </a:lnTo>
                <a:lnTo>
                  <a:pt x="142060" y="171651"/>
                </a:lnTo>
                <a:lnTo>
                  <a:pt x="148046" y="172660"/>
                </a:lnTo>
                <a:lnTo>
                  <a:pt x="153732" y="172486"/>
                </a:lnTo>
                <a:lnTo>
                  <a:pt x="159214" y="171524"/>
                </a:lnTo>
                <a:lnTo>
                  <a:pt x="164564" y="170036"/>
                </a:lnTo>
                <a:lnTo>
                  <a:pt x="169821" y="168197"/>
                </a:lnTo>
                <a:lnTo>
                  <a:pt x="175021" y="166124"/>
                </a:lnTo>
                <a:lnTo>
                  <a:pt x="180181" y="163896"/>
                </a:lnTo>
                <a:lnTo>
                  <a:pt x="184467" y="161564"/>
                </a:lnTo>
                <a:lnTo>
                  <a:pt x="188172" y="159162"/>
                </a:lnTo>
                <a:lnTo>
                  <a:pt x="191488" y="156714"/>
                </a:lnTo>
                <a:lnTo>
                  <a:pt x="194545" y="153389"/>
                </a:lnTo>
                <a:lnTo>
                  <a:pt x="197431" y="149479"/>
                </a:lnTo>
                <a:lnTo>
                  <a:pt x="200201" y="145179"/>
                </a:lnTo>
                <a:lnTo>
                  <a:pt x="202047" y="141466"/>
                </a:lnTo>
                <a:lnTo>
                  <a:pt x="203278" y="138144"/>
                </a:lnTo>
                <a:lnTo>
                  <a:pt x="204098" y="135082"/>
                </a:lnTo>
                <a:lnTo>
                  <a:pt x="204647" y="130501"/>
                </a:lnTo>
                <a:lnTo>
                  <a:pt x="205012" y="124907"/>
                </a:lnTo>
                <a:lnTo>
                  <a:pt x="205254" y="118638"/>
                </a:lnTo>
                <a:lnTo>
                  <a:pt x="204570" y="112765"/>
                </a:lnTo>
                <a:lnTo>
                  <a:pt x="203266" y="107156"/>
                </a:lnTo>
                <a:lnTo>
                  <a:pt x="201551" y="101724"/>
                </a:lnTo>
                <a:lnTo>
                  <a:pt x="199561" y="96409"/>
                </a:lnTo>
                <a:lnTo>
                  <a:pt x="197387" y="91172"/>
                </a:lnTo>
                <a:lnTo>
                  <a:pt x="195092" y="85988"/>
                </a:lnTo>
                <a:lnTo>
                  <a:pt x="191868" y="79992"/>
                </a:lnTo>
                <a:lnTo>
                  <a:pt x="188027" y="73454"/>
                </a:lnTo>
                <a:lnTo>
                  <a:pt x="183771" y="66556"/>
                </a:lnTo>
                <a:lnTo>
                  <a:pt x="178395" y="60264"/>
                </a:lnTo>
                <a:lnTo>
                  <a:pt x="172270" y="54375"/>
                </a:lnTo>
                <a:lnTo>
                  <a:pt x="165647" y="48757"/>
                </a:lnTo>
                <a:lnTo>
                  <a:pt x="157845" y="43317"/>
                </a:lnTo>
                <a:lnTo>
                  <a:pt x="149256" y="37998"/>
                </a:lnTo>
                <a:lnTo>
                  <a:pt x="140144" y="32759"/>
                </a:lnTo>
                <a:lnTo>
                  <a:pt x="131531" y="27572"/>
                </a:lnTo>
                <a:lnTo>
                  <a:pt x="115185" y="17294"/>
                </a:lnTo>
                <a:lnTo>
                  <a:pt x="107270" y="13029"/>
                </a:lnTo>
                <a:lnTo>
                  <a:pt x="99453" y="9339"/>
                </a:lnTo>
                <a:lnTo>
                  <a:pt x="91701" y="6032"/>
                </a:lnTo>
                <a:lnTo>
                  <a:pt x="83995" y="3828"/>
                </a:lnTo>
                <a:lnTo>
                  <a:pt x="76316" y="2358"/>
                </a:lnTo>
                <a:lnTo>
                  <a:pt x="68659" y="1378"/>
                </a:lnTo>
                <a:lnTo>
                  <a:pt x="61859" y="725"/>
                </a:lnTo>
                <a:lnTo>
                  <a:pt x="55632" y="290"/>
                </a:lnTo>
                <a:lnTo>
                  <a:pt x="49788" y="0"/>
                </a:lnTo>
                <a:lnTo>
                  <a:pt x="44199" y="653"/>
                </a:lnTo>
                <a:lnTo>
                  <a:pt x="38779" y="1935"/>
                </a:lnTo>
                <a:lnTo>
                  <a:pt x="33472" y="3636"/>
                </a:lnTo>
                <a:lnTo>
                  <a:pt x="29089" y="5617"/>
                </a:lnTo>
                <a:lnTo>
                  <a:pt x="25319" y="7784"/>
                </a:lnTo>
                <a:lnTo>
                  <a:pt x="21960" y="10076"/>
                </a:lnTo>
                <a:lnTo>
                  <a:pt x="19720" y="12451"/>
                </a:lnTo>
                <a:lnTo>
                  <a:pt x="18227" y="14880"/>
                </a:lnTo>
                <a:lnTo>
                  <a:pt x="15240" y="2227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Annotation33"/>
          <p:cNvSpPr/>
          <p:nvPr/>
        </p:nvSpPr>
        <p:spPr>
          <a:xfrm>
            <a:off x="7924800" y="2727960"/>
            <a:ext cx="204507" cy="220845"/>
          </a:xfrm>
          <a:custGeom>
            <a:avLst/>
            <a:gdLst/>
            <a:ahLst/>
            <a:cxnLst/>
            <a:rect l="0" t="0" r="0" b="0"/>
            <a:pathLst>
              <a:path w="204507" h="220845">
                <a:moveTo>
                  <a:pt x="0" y="22860"/>
                </a:moveTo>
                <a:lnTo>
                  <a:pt x="0" y="34212"/>
                </a:lnTo>
                <a:lnTo>
                  <a:pt x="2259" y="40887"/>
                </a:lnTo>
                <a:lnTo>
                  <a:pt x="4045" y="45038"/>
                </a:lnTo>
                <a:lnTo>
                  <a:pt x="7777" y="50346"/>
                </a:lnTo>
                <a:lnTo>
                  <a:pt x="12805" y="56424"/>
                </a:lnTo>
                <a:lnTo>
                  <a:pt x="18697" y="63016"/>
                </a:lnTo>
                <a:lnTo>
                  <a:pt x="24318" y="69951"/>
                </a:lnTo>
                <a:lnTo>
                  <a:pt x="29759" y="77114"/>
                </a:lnTo>
                <a:lnTo>
                  <a:pt x="35079" y="84429"/>
                </a:lnTo>
                <a:lnTo>
                  <a:pt x="42012" y="92693"/>
                </a:lnTo>
                <a:lnTo>
                  <a:pt x="50023" y="101589"/>
                </a:lnTo>
                <a:lnTo>
                  <a:pt x="67952" y="120504"/>
                </a:lnTo>
                <a:lnTo>
                  <a:pt x="87209" y="140200"/>
                </a:lnTo>
                <a:lnTo>
                  <a:pt x="97087" y="149347"/>
                </a:lnTo>
                <a:lnTo>
                  <a:pt x="107058" y="157984"/>
                </a:lnTo>
                <a:lnTo>
                  <a:pt x="117092" y="166283"/>
                </a:lnTo>
                <a:lnTo>
                  <a:pt x="126322" y="173509"/>
                </a:lnTo>
                <a:lnTo>
                  <a:pt x="135014" y="180019"/>
                </a:lnTo>
                <a:lnTo>
                  <a:pt x="143349" y="186053"/>
                </a:lnTo>
                <a:lnTo>
                  <a:pt x="150600" y="190922"/>
                </a:lnTo>
                <a:lnTo>
                  <a:pt x="157127" y="195014"/>
                </a:lnTo>
                <a:lnTo>
                  <a:pt x="163171" y="198590"/>
                </a:lnTo>
                <a:lnTo>
                  <a:pt x="168894" y="201820"/>
                </a:lnTo>
                <a:lnTo>
                  <a:pt x="179769" y="207667"/>
                </a:lnTo>
                <a:lnTo>
                  <a:pt x="184193" y="210411"/>
                </a:lnTo>
                <a:lnTo>
                  <a:pt x="187989" y="213088"/>
                </a:lnTo>
                <a:lnTo>
                  <a:pt x="196118" y="219421"/>
                </a:lnTo>
                <a:lnTo>
                  <a:pt x="199489" y="220287"/>
                </a:lnTo>
                <a:lnTo>
                  <a:pt x="204506" y="220844"/>
                </a:lnTo>
                <a:lnTo>
                  <a:pt x="204071" y="220042"/>
                </a:lnTo>
                <a:lnTo>
                  <a:pt x="201330" y="216895"/>
                </a:lnTo>
                <a:lnTo>
                  <a:pt x="200260" y="214870"/>
                </a:lnTo>
                <a:lnTo>
                  <a:pt x="199071" y="210362"/>
                </a:lnTo>
                <a:lnTo>
                  <a:pt x="197061" y="206282"/>
                </a:lnTo>
                <a:lnTo>
                  <a:pt x="194028" y="201021"/>
                </a:lnTo>
                <a:lnTo>
                  <a:pt x="190312" y="194974"/>
                </a:lnTo>
                <a:lnTo>
                  <a:pt x="185295" y="188403"/>
                </a:lnTo>
                <a:lnTo>
                  <a:pt x="179410" y="181482"/>
                </a:lnTo>
                <a:lnTo>
                  <a:pt x="172947" y="174328"/>
                </a:lnTo>
                <a:lnTo>
                  <a:pt x="166098" y="166172"/>
                </a:lnTo>
                <a:lnTo>
                  <a:pt x="151715" y="148079"/>
                </a:lnTo>
                <a:lnTo>
                  <a:pt x="129336" y="118852"/>
                </a:lnTo>
                <a:lnTo>
                  <a:pt x="116467" y="101083"/>
                </a:lnTo>
                <a:lnTo>
                  <a:pt x="110665" y="92789"/>
                </a:lnTo>
                <a:lnTo>
                  <a:pt x="105950" y="84719"/>
                </a:lnTo>
                <a:lnTo>
                  <a:pt x="101960" y="76800"/>
                </a:lnTo>
                <a:lnTo>
                  <a:pt x="98454" y="68980"/>
                </a:lnTo>
                <a:lnTo>
                  <a:pt x="95269" y="61227"/>
                </a:lnTo>
                <a:lnTo>
                  <a:pt x="92300" y="53518"/>
                </a:lnTo>
                <a:lnTo>
                  <a:pt x="89473" y="45839"/>
                </a:lnTo>
                <a:lnTo>
                  <a:pt x="87588" y="39872"/>
                </a:lnTo>
                <a:lnTo>
                  <a:pt x="86333" y="35048"/>
                </a:lnTo>
                <a:lnTo>
                  <a:pt x="85496" y="30986"/>
                </a:lnTo>
                <a:lnTo>
                  <a:pt x="85784" y="26584"/>
                </a:lnTo>
                <a:lnTo>
                  <a:pt x="86823" y="21956"/>
                </a:lnTo>
                <a:lnTo>
                  <a:pt x="88361" y="17177"/>
                </a:lnTo>
                <a:lnTo>
                  <a:pt x="89388" y="13145"/>
                </a:lnTo>
                <a:lnTo>
                  <a:pt x="90072" y="9610"/>
                </a:lnTo>
                <a:lnTo>
                  <a:pt x="914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Annotation34"/>
          <p:cNvSpPr/>
          <p:nvPr/>
        </p:nvSpPr>
        <p:spPr>
          <a:xfrm>
            <a:off x="8130541" y="2636520"/>
            <a:ext cx="175260" cy="198121"/>
          </a:xfrm>
          <a:custGeom>
            <a:avLst/>
            <a:gdLst/>
            <a:ahLst/>
            <a:cxnLst/>
            <a:rect l="0" t="0" r="0" b="0"/>
            <a:pathLst>
              <a:path w="175260" h="198121">
                <a:moveTo>
                  <a:pt x="0" y="0"/>
                </a:moveTo>
                <a:lnTo>
                  <a:pt x="0" y="17912"/>
                </a:lnTo>
                <a:lnTo>
                  <a:pt x="1693" y="21255"/>
                </a:lnTo>
                <a:lnTo>
                  <a:pt x="4515" y="25177"/>
                </a:lnTo>
                <a:lnTo>
                  <a:pt x="8089" y="29485"/>
                </a:lnTo>
                <a:lnTo>
                  <a:pt x="11320" y="35743"/>
                </a:lnTo>
                <a:lnTo>
                  <a:pt x="14320" y="43302"/>
                </a:lnTo>
                <a:lnTo>
                  <a:pt x="17166" y="51728"/>
                </a:lnTo>
                <a:lnTo>
                  <a:pt x="21603" y="59886"/>
                </a:lnTo>
                <a:lnTo>
                  <a:pt x="27103" y="67864"/>
                </a:lnTo>
                <a:lnTo>
                  <a:pt x="39985" y="84349"/>
                </a:lnTo>
                <a:lnTo>
                  <a:pt x="54178" y="102964"/>
                </a:lnTo>
                <a:lnTo>
                  <a:pt x="60672" y="112669"/>
                </a:lnTo>
                <a:lnTo>
                  <a:pt x="66694" y="122526"/>
                </a:lnTo>
                <a:lnTo>
                  <a:pt x="72402" y="132484"/>
                </a:lnTo>
                <a:lnTo>
                  <a:pt x="78749" y="140816"/>
                </a:lnTo>
                <a:lnTo>
                  <a:pt x="85519" y="148064"/>
                </a:lnTo>
                <a:lnTo>
                  <a:pt x="92573" y="154589"/>
                </a:lnTo>
                <a:lnTo>
                  <a:pt x="100661" y="161479"/>
                </a:lnTo>
                <a:lnTo>
                  <a:pt x="118681" y="175909"/>
                </a:lnTo>
                <a:lnTo>
                  <a:pt x="126533" y="181619"/>
                </a:lnTo>
                <a:lnTo>
                  <a:pt x="133462" y="186273"/>
                </a:lnTo>
                <a:lnTo>
                  <a:pt x="139774" y="190222"/>
                </a:lnTo>
                <a:lnTo>
                  <a:pt x="145676" y="192855"/>
                </a:lnTo>
                <a:lnTo>
                  <a:pt x="151303" y="194610"/>
                </a:lnTo>
                <a:lnTo>
                  <a:pt x="156749" y="195780"/>
                </a:lnTo>
                <a:lnTo>
                  <a:pt x="161226" y="196560"/>
                </a:lnTo>
                <a:lnTo>
                  <a:pt x="165057" y="197080"/>
                </a:lnTo>
                <a:lnTo>
                  <a:pt x="175259" y="198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Annotation35"/>
          <p:cNvSpPr/>
          <p:nvPr/>
        </p:nvSpPr>
        <p:spPr>
          <a:xfrm>
            <a:off x="8046720" y="2598420"/>
            <a:ext cx="22861" cy="1"/>
          </a:xfrm>
          <a:custGeom>
            <a:avLst/>
            <a:gdLst/>
            <a:ahLst/>
            <a:cxnLst/>
            <a:rect l="0" t="0" r="0" b="0"/>
            <a:pathLst>
              <a:path w="22861" h="1">
                <a:moveTo>
                  <a:pt x="228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Annotation36"/>
          <p:cNvSpPr/>
          <p:nvPr/>
        </p:nvSpPr>
        <p:spPr>
          <a:xfrm>
            <a:off x="8221980" y="2537939"/>
            <a:ext cx="198121" cy="273535"/>
          </a:xfrm>
          <a:custGeom>
            <a:avLst/>
            <a:gdLst/>
            <a:ahLst/>
            <a:cxnLst/>
            <a:rect l="0" t="0" r="0" b="0"/>
            <a:pathLst>
              <a:path w="198121" h="273535">
                <a:moveTo>
                  <a:pt x="0" y="151921"/>
                </a:moveTo>
                <a:lnTo>
                  <a:pt x="4046" y="151921"/>
                </a:lnTo>
                <a:lnTo>
                  <a:pt x="5237" y="152768"/>
                </a:lnTo>
                <a:lnTo>
                  <a:pt x="6032" y="154179"/>
                </a:lnTo>
                <a:lnTo>
                  <a:pt x="6562" y="155966"/>
                </a:lnTo>
                <a:lnTo>
                  <a:pt x="6914" y="156311"/>
                </a:lnTo>
                <a:lnTo>
                  <a:pt x="7149" y="155694"/>
                </a:lnTo>
                <a:lnTo>
                  <a:pt x="7307" y="154437"/>
                </a:lnTo>
                <a:lnTo>
                  <a:pt x="8257" y="153598"/>
                </a:lnTo>
                <a:lnTo>
                  <a:pt x="9738" y="153039"/>
                </a:lnTo>
                <a:lnTo>
                  <a:pt x="11572" y="152666"/>
                </a:lnTo>
                <a:lnTo>
                  <a:pt x="15868" y="149995"/>
                </a:lnTo>
                <a:lnTo>
                  <a:pt x="21446" y="145985"/>
                </a:lnTo>
                <a:lnTo>
                  <a:pt x="25305" y="143730"/>
                </a:lnTo>
                <a:lnTo>
                  <a:pt x="29570" y="141381"/>
                </a:lnTo>
                <a:lnTo>
                  <a:pt x="33260" y="138121"/>
                </a:lnTo>
                <a:lnTo>
                  <a:pt x="36566" y="134254"/>
                </a:lnTo>
                <a:lnTo>
                  <a:pt x="39617" y="129983"/>
                </a:lnTo>
                <a:lnTo>
                  <a:pt x="43346" y="125442"/>
                </a:lnTo>
                <a:lnTo>
                  <a:pt x="47524" y="120722"/>
                </a:lnTo>
                <a:lnTo>
                  <a:pt x="56681" y="110962"/>
                </a:lnTo>
                <a:lnTo>
                  <a:pt x="66396" y="100979"/>
                </a:lnTo>
                <a:lnTo>
                  <a:pt x="70512" y="95100"/>
                </a:lnTo>
                <a:lnTo>
                  <a:pt x="74100" y="88640"/>
                </a:lnTo>
                <a:lnTo>
                  <a:pt x="77341" y="81794"/>
                </a:lnTo>
                <a:lnTo>
                  <a:pt x="80347" y="76383"/>
                </a:lnTo>
                <a:lnTo>
                  <a:pt x="85945" y="68113"/>
                </a:lnTo>
                <a:lnTo>
                  <a:pt x="88624" y="63029"/>
                </a:lnTo>
                <a:lnTo>
                  <a:pt x="91256" y="57100"/>
                </a:lnTo>
                <a:lnTo>
                  <a:pt x="93857" y="50607"/>
                </a:lnTo>
                <a:lnTo>
                  <a:pt x="95591" y="45431"/>
                </a:lnTo>
                <a:lnTo>
                  <a:pt x="97519" y="37424"/>
                </a:lnTo>
                <a:lnTo>
                  <a:pt x="98032" y="33256"/>
                </a:lnTo>
                <a:lnTo>
                  <a:pt x="98375" y="28784"/>
                </a:lnTo>
                <a:lnTo>
                  <a:pt x="98604" y="24110"/>
                </a:lnTo>
                <a:lnTo>
                  <a:pt x="97908" y="20147"/>
                </a:lnTo>
                <a:lnTo>
                  <a:pt x="94880" y="13486"/>
                </a:lnTo>
                <a:lnTo>
                  <a:pt x="90711" y="7703"/>
                </a:lnTo>
                <a:lnTo>
                  <a:pt x="88414" y="4976"/>
                </a:lnTo>
                <a:lnTo>
                  <a:pt x="86036" y="3158"/>
                </a:lnTo>
                <a:lnTo>
                  <a:pt x="81136" y="1137"/>
                </a:lnTo>
                <a:lnTo>
                  <a:pt x="76137" y="239"/>
                </a:lnTo>
                <a:lnTo>
                  <a:pt x="73618" y="0"/>
                </a:lnTo>
                <a:lnTo>
                  <a:pt x="70245" y="687"/>
                </a:lnTo>
                <a:lnTo>
                  <a:pt x="66304" y="1992"/>
                </a:lnTo>
                <a:lnTo>
                  <a:pt x="61983" y="3708"/>
                </a:lnTo>
                <a:lnTo>
                  <a:pt x="57408" y="7392"/>
                </a:lnTo>
                <a:lnTo>
                  <a:pt x="52666" y="12389"/>
                </a:lnTo>
                <a:lnTo>
                  <a:pt x="47811" y="18259"/>
                </a:lnTo>
                <a:lnTo>
                  <a:pt x="42881" y="24713"/>
                </a:lnTo>
                <a:lnTo>
                  <a:pt x="37900" y="31556"/>
                </a:lnTo>
                <a:lnTo>
                  <a:pt x="32887" y="38657"/>
                </a:lnTo>
                <a:lnTo>
                  <a:pt x="27851" y="46779"/>
                </a:lnTo>
                <a:lnTo>
                  <a:pt x="22800" y="55579"/>
                </a:lnTo>
                <a:lnTo>
                  <a:pt x="17740" y="64833"/>
                </a:lnTo>
                <a:lnTo>
                  <a:pt x="13520" y="74389"/>
                </a:lnTo>
                <a:lnTo>
                  <a:pt x="9860" y="84146"/>
                </a:lnTo>
                <a:lnTo>
                  <a:pt x="6574" y="94038"/>
                </a:lnTo>
                <a:lnTo>
                  <a:pt x="4382" y="104866"/>
                </a:lnTo>
                <a:lnTo>
                  <a:pt x="2921" y="116317"/>
                </a:lnTo>
                <a:lnTo>
                  <a:pt x="1948" y="128185"/>
                </a:lnTo>
                <a:lnTo>
                  <a:pt x="2145" y="139484"/>
                </a:lnTo>
                <a:lnTo>
                  <a:pt x="3123" y="150403"/>
                </a:lnTo>
                <a:lnTo>
                  <a:pt x="4623" y="161069"/>
                </a:lnTo>
                <a:lnTo>
                  <a:pt x="6467" y="171566"/>
                </a:lnTo>
                <a:lnTo>
                  <a:pt x="8546" y="181951"/>
                </a:lnTo>
                <a:lnTo>
                  <a:pt x="10777" y="192261"/>
                </a:lnTo>
                <a:lnTo>
                  <a:pt x="14805" y="201675"/>
                </a:lnTo>
                <a:lnTo>
                  <a:pt x="20029" y="210490"/>
                </a:lnTo>
                <a:lnTo>
                  <a:pt x="26054" y="218907"/>
                </a:lnTo>
                <a:lnTo>
                  <a:pt x="32609" y="227058"/>
                </a:lnTo>
                <a:lnTo>
                  <a:pt x="39519" y="235033"/>
                </a:lnTo>
                <a:lnTo>
                  <a:pt x="46666" y="242889"/>
                </a:lnTo>
                <a:lnTo>
                  <a:pt x="53971" y="249820"/>
                </a:lnTo>
                <a:lnTo>
                  <a:pt x="61380" y="256133"/>
                </a:lnTo>
                <a:lnTo>
                  <a:pt x="68860" y="262036"/>
                </a:lnTo>
                <a:lnTo>
                  <a:pt x="76387" y="265971"/>
                </a:lnTo>
                <a:lnTo>
                  <a:pt x="83945" y="268594"/>
                </a:lnTo>
                <a:lnTo>
                  <a:pt x="91523" y="270343"/>
                </a:lnTo>
                <a:lnTo>
                  <a:pt x="99117" y="271509"/>
                </a:lnTo>
                <a:lnTo>
                  <a:pt x="106717" y="272286"/>
                </a:lnTo>
                <a:lnTo>
                  <a:pt x="114325" y="272805"/>
                </a:lnTo>
                <a:lnTo>
                  <a:pt x="127294" y="273380"/>
                </a:lnTo>
                <a:lnTo>
                  <a:pt x="133122" y="273534"/>
                </a:lnTo>
                <a:lnTo>
                  <a:pt x="139549" y="272789"/>
                </a:lnTo>
                <a:lnTo>
                  <a:pt x="146373" y="271447"/>
                </a:lnTo>
                <a:lnTo>
                  <a:pt x="153462" y="269705"/>
                </a:lnTo>
                <a:lnTo>
                  <a:pt x="159881" y="267697"/>
                </a:lnTo>
                <a:lnTo>
                  <a:pt x="165855" y="265512"/>
                </a:lnTo>
                <a:lnTo>
                  <a:pt x="171529" y="263208"/>
                </a:lnTo>
                <a:lnTo>
                  <a:pt x="177006" y="260826"/>
                </a:lnTo>
                <a:lnTo>
                  <a:pt x="198120" y="2509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Annotation37"/>
          <p:cNvSpPr/>
          <p:nvPr/>
        </p:nvSpPr>
        <p:spPr>
          <a:xfrm>
            <a:off x="8383508" y="2446334"/>
            <a:ext cx="195059" cy="319726"/>
          </a:xfrm>
          <a:custGeom>
            <a:avLst/>
            <a:gdLst/>
            <a:ahLst/>
            <a:cxnLst/>
            <a:rect l="0" t="0" r="0" b="0"/>
            <a:pathLst>
              <a:path w="195059" h="319726">
                <a:moveTo>
                  <a:pt x="97552" y="7306"/>
                </a:moveTo>
                <a:lnTo>
                  <a:pt x="93507" y="3261"/>
                </a:lnTo>
                <a:lnTo>
                  <a:pt x="90622" y="2069"/>
                </a:lnTo>
                <a:lnTo>
                  <a:pt x="87005" y="1275"/>
                </a:lnTo>
                <a:lnTo>
                  <a:pt x="77124" y="0"/>
                </a:lnTo>
                <a:lnTo>
                  <a:pt x="71258" y="2083"/>
                </a:lnTo>
                <a:lnTo>
                  <a:pt x="67323" y="3824"/>
                </a:lnTo>
                <a:lnTo>
                  <a:pt x="63852" y="5831"/>
                </a:lnTo>
                <a:lnTo>
                  <a:pt x="60693" y="8016"/>
                </a:lnTo>
                <a:lnTo>
                  <a:pt x="57740" y="10320"/>
                </a:lnTo>
                <a:lnTo>
                  <a:pt x="54077" y="13548"/>
                </a:lnTo>
                <a:lnTo>
                  <a:pt x="45492" y="21651"/>
                </a:lnTo>
                <a:lnTo>
                  <a:pt x="41679" y="27030"/>
                </a:lnTo>
                <a:lnTo>
                  <a:pt x="38290" y="33155"/>
                </a:lnTo>
                <a:lnTo>
                  <a:pt x="35184" y="39779"/>
                </a:lnTo>
                <a:lnTo>
                  <a:pt x="32267" y="46735"/>
                </a:lnTo>
                <a:lnTo>
                  <a:pt x="29475" y="53912"/>
                </a:lnTo>
                <a:lnTo>
                  <a:pt x="24116" y="68660"/>
                </a:lnTo>
                <a:lnTo>
                  <a:pt x="18912" y="83681"/>
                </a:lnTo>
                <a:lnTo>
                  <a:pt x="16339" y="90396"/>
                </a:lnTo>
                <a:lnTo>
                  <a:pt x="13776" y="96566"/>
                </a:lnTo>
                <a:lnTo>
                  <a:pt x="11222" y="102373"/>
                </a:lnTo>
                <a:lnTo>
                  <a:pt x="6126" y="111083"/>
                </a:lnTo>
                <a:lnTo>
                  <a:pt x="3582" y="114590"/>
                </a:lnTo>
                <a:lnTo>
                  <a:pt x="754" y="123004"/>
                </a:lnTo>
                <a:lnTo>
                  <a:pt x="0" y="127618"/>
                </a:lnTo>
                <a:lnTo>
                  <a:pt x="1191" y="131541"/>
                </a:lnTo>
                <a:lnTo>
                  <a:pt x="3679" y="135003"/>
                </a:lnTo>
                <a:lnTo>
                  <a:pt x="7030" y="138157"/>
                </a:lnTo>
                <a:lnTo>
                  <a:pt x="9264" y="141107"/>
                </a:lnTo>
                <a:lnTo>
                  <a:pt x="11747" y="146642"/>
                </a:lnTo>
                <a:lnTo>
                  <a:pt x="14102" y="149303"/>
                </a:lnTo>
                <a:lnTo>
                  <a:pt x="17365" y="151924"/>
                </a:lnTo>
                <a:lnTo>
                  <a:pt x="21235" y="154518"/>
                </a:lnTo>
                <a:lnTo>
                  <a:pt x="24660" y="156248"/>
                </a:lnTo>
                <a:lnTo>
                  <a:pt x="30725" y="158169"/>
                </a:lnTo>
                <a:lnTo>
                  <a:pt x="35220" y="158681"/>
                </a:lnTo>
                <a:lnTo>
                  <a:pt x="40758" y="159023"/>
                </a:lnTo>
                <a:lnTo>
                  <a:pt x="52838" y="159402"/>
                </a:lnTo>
                <a:lnTo>
                  <a:pt x="63851" y="159571"/>
                </a:lnTo>
                <a:lnTo>
                  <a:pt x="70004" y="160463"/>
                </a:lnTo>
                <a:lnTo>
                  <a:pt x="76646" y="161904"/>
                </a:lnTo>
                <a:lnTo>
                  <a:pt x="83615" y="163712"/>
                </a:lnTo>
                <a:lnTo>
                  <a:pt x="90801" y="165763"/>
                </a:lnTo>
                <a:lnTo>
                  <a:pt x="105558" y="170300"/>
                </a:lnTo>
                <a:lnTo>
                  <a:pt x="112202" y="171849"/>
                </a:lnTo>
                <a:lnTo>
                  <a:pt x="118326" y="172882"/>
                </a:lnTo>
                <a:lnTo>
                  <a:pt x="124101" y="173570"/>
                </a:lnTo>
                <a:lnTo>
                  <a:pt x="130492" y="174875"/>
                </a:lnTo>
                <a:lnTo>
                  <a:pt x="137292" y="176592"/>
                </a:lnTo>
                <a:lnTo>
                  <a:pt x="144365" y="178583"/>
                </a:lnTo>
                <a:lnTo>
                  <a:pt x="150774" y="180758"/>
                </a:lnTo>
                <a:lnTo>
                  <a:pt x="156740" y="183054"/>
                </a:lnTo>
                <a:lnTo>
                  <a:pt x="162411" y="185431"/>
                </a:lnTo>
                <a:lnTo>
                  <a:pt x="167038" y="187863"/>
                </a:lnTo>
                <a:lnTo>
                  <a:pt x="170969" y="190331"/>
                </a:lnTo>
                <a:lnTo>
                  <a:pt x="174436" y="192823"/>
                </a:lnTo>
                <a:lnTo>
                  <a:pt x="177596" y="195330"/>
                </a:lnTo>
                <a:lnTo>
                  <a:pt x="183362" y="200375"/>
                </a:lnTo>
                <a:lnTo>
                  <a:pt x="188748" y="207697"/>
                </a:lnTo>
                <a:lnTo>
                  <a:pt x="191369" y="212020"/>
                </a:lnTo>
                <a:lnTo>
                  <a:pt x="194282" y="221339"/>
                </a:lnTo>
                <a:lnTo>
                  <a:pt x="195058" y="226195"/>
                </a:lnTo>
                <a:lnTo>
                  <a:pt x="193663" y="236106"/>
                </a:lnTo>
                <a:lnTo>
                  <a:pt x="192106" y="241119"/>
                </a:lnTo>
                <a:lnTo>
                  <a:pt x="191068" y="246155"/>
                </a:lnTo>
                <a:lnTo>
                  <a:pt x="190376" y="251205"/>
                </a:lnTo>
                <a:lnTo>
                  <a:pt x="189914" y="256266"/>
                </a:lnTo>
                <a:lnTo>
                  <a:pt x="187914" y="261333"/>
                </a:lnTo>
                <a:lnTo>
                  <a:pt x="184887" y="266404"/>
                </a:lnTo>
                <a:lnTo>
                  <a:pt x="181175" y="271478"/>
                </a:lnTo>
                <a:lnTo>
                  <a:pt x="177007" y="275707"/>
                </a:lnTo>
                <a:lnTo>
                  <a:pt x="172536" y="279374"/>
                </a:lnTo>
                <a:lnTo>
                  <a:pt x="167862" y="282665"/>
                </a:lnTo>
                <a:lnTo>
                  <a:pt x="163051" y="286552"/>
                </a:lnTo>
                <a:lnTo>
                  <a:pt x="158151" y="290837"/>
                </a:lnTo>
                <a:lnTo>
                  <a:pt x="153191" y="295387"/>
                </a:lnTo>
                <a:lnTo>
                  <a:pt x="147345" y="299266"/>
                </a:lnTo>
                <a:lnTo>
                  <a:pt x="140907" y="302700"/>
                </a:lnTo>
                <a:lnTo>
                  <a:pt x="134075" y="305835"/>
                </a:lnTo>
                <a:lnTo>
                  <a:pt x="126135" y="308772"/>
                </a:lnTo>
                <a:lnTo>
                  <a:pt x="117455" y="311577"/>
                </a:lnTo>
                <a:lnTo>
                  <a:pt x="108280" y="314293"/>
                </a:lnTo>
                <a:lnTo>
                  <a:pt x="100471" y="316104"/>
                </a:lnTo>
                <a:lnTo>
                  <a:pt x="93571" y="317312"/>
                </a:lnTo>
                <a:lnTo>
                  <a:pt x="87278" y="318117"/>
                </a:lnTo>
                <a:lnTo>
                  <a:pt x="80543" y="318653"/>
                </a:lnTo>
                <a:lnTo>
                  <a:pt x="73513" y="319011"/>
                </a:lnTo>
                <a:lnTo>
                  <a:pt x="59774" y="319409"/>
                </a:lnTo>
                <a:lnTo>
                  <a:pt x="31890" y="319685"/>
                </a:lnTo>
                <a:lnTo>
                  <a:pt x="14320" y="319725"/>
                </a:lnTo>
                <a:lnTo>
                  <a:pt x="13994" y="317468"/>
                </a:lnTo>
                <a:lnTo>
                  <a:pt x="13733" y="3121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Annotation38"/>
          <p:cNvSpPr/>
          <p:nvPr/>
        </p:nvSpPr>
        <p:spPr>
          <a:xfrm>
            <a:off x="6400905" y="2484120"/>
            <a:ext cx="372818" cy="541021"/>
          </a:xfrm>
          <a:custGeom>
            <a:avLst/>
            <a:gdLst/>
            <a:ahLst/>
            <a:cxnLst/>
            <a:rect l="0" t="0" r="0" b="0"/>
            <a:pathLst>
              <a:path w="372818" h="541021">
                <a:moveTo>
                  <a:pt x="152295" y="0"/>
                </a:moveTo>
                <a:lnTo>
                  <a:pt x="130596" y="0"/>
                </a:lnTo>
                <a:lnTo>
                  <a:pt x="122976" y="6561"/>
                </a:lnTo>
                <a:lnTo>
                  <a:pt x="103934" y="25505"/>
                </a:lnTo>
                <a:lnTo>
                  <a:pt x="93008" y="40818"/>
                </a:lnTo>
                <a:lnTo>
                  <a:pt x="84741" y="47210"/>
                </a:lnTo>
                <a:lnTo>
                  <a:pt x="77681" y="55131"/>
                </a:lnTo>
                <a:lnTo>
                  <a:pt x="66249" y="69969"/>
                </a:lnTo>
                <a:lnTo>
                  <a:pt x="55837" y="81899"/>
                </a:lnTo>
                <a:lnTo>
                  <a:pt x="45628" y="97426"/>
                </a:lnTo>
                <a:lnTo>
                  <a:pt x="43083" y="100511"/>
                </a:lnTo>
                <a:lnTo>
                  <a:pt x="35742" y="106196"/>
                </a:lnTo>
                <a:lnTo>
                  <a:pt x="31413" y="108898"/>
                </a:lnTo>
                <a:lnTo>
                  <a:pt x="28527" y="111545"/>
                </a:lnTo>
                <a:lnTo>
                  <a:pt x="26603" y="114157"/>
                </a:lnTo>
                <a:lnTo>
                  <a:pt x="19470" y="128477"/>
                </a:lnTo>
                <a:lnTo>
                  <a:pt x="10755" y="141528"/>
                </a:lnTo>
                <a:lnTo>
                  <a:pt x="5897" y="154517"/>
                </a:lnTo>
                <a:lnTo>
                  <a:pt x="2563" y="162654"/>
                </a:lnTo>
                <a:lnTo>
                  <a:pt x="1081" y="169093"/>
                </a:lnTo>
                <a:lnTo>
                  <a:pt x="247" y="181523"/>
                </a:lnTo>
                <a:lnTo>
                  <a:pt x="0" y="199976"/>
                </a:lnTo>
                <a:lnTo>
                  <a:pt x="2200" y="214185"/>
                </a:lnTo>
                <a:lnTo>
                  <a:pt x="10511" y="248048"/>
                </a:lnTo>
                <a:lnTo>
                  <a:pt x="13746" y="257652"/>
                </a:lnTo>
                <a:lnTo>
                  <a:pt x="17595" y="267441"/>
                </a:lnTo>
                <a:lnTo>
                  <a:pt x="21855" y="277354"/>
                </a:lnTo>
                <a:lnTo>
                  <a:pt x="26389" y="286503"/>
                </a:lnTo>
                <a:lnTo>
                  <a:pt x="31104" y="295142"/>
                </a:lnTo>
                <a:lnTo>
                  <a:pt x="40012" y="311514"/>
                </a:lnTo>
                <a:lnTo>
                  <a:pt x="55372" y="346356"/>
                </a:lnTo>
                <a:lnTo>
                  <a:pt x="63275" y="362739"/>
                </a:lnTo>
                <a:lnTo>
                  <a:pt x="65855" y="366286"/>
                </a:lnTo>
                <a:lnTo>
                  <a:pt x="68423" y="368650"/>
                </a:lnTo>
                <a:lnTo>
                  <a:pt x="76079" y="374237"/>
                </a:lnTo>
                <a:lnTo>
                  <a:pt x="78625" y="376491"/>
                </a:lnTo>
                <a:lnTo>
                  <a:pt x="81169" y="377994"/>
                </a:lnTo>
                <a:lnTo>
                  <a:pt x="86252" y="379664"/>
                </a:lnTo>
                <a:lnTo>
                  <a:pt x="93874" y="380604"/>
                </a:lnTo>
                <a:lnTo>
                  <a:pt x="95569" y="379889"/>
                </a:lnTo>
                <a:lnTo>
                  <a:pt x="96697" y="378566"/>
                </a:lnTo>
                <a:lnTo>
                  <a:pt x="97450" y="376838"/>
                </a:lnTo>
                <a:lnTo>
                  <a:pt x="107046" y="363289"/>
                </a:lnTo>
                <a:lnTo>
                  <a:pt x="109429" y="359032"/>
                </a:lnTo>
                <a:lnTo>
                  <a:pt x="112077" y="349788"/>
                </a:lnTo>
                <a:lnTo>
                  <a:pt x="114100" y="339188"/>
                </a:lnTo>
                <a:lnTo>
                  <a:pt x="117823" y="326010"/>
                </a:lnTo>
                <a:lnTo>
                  <a:pt x="120041" y="311687"/>
                </a:lnTo>
                <a:lnTo>
                  <a:pt x="121026" y="296854"/>
                </a:lnTo>
                <a:lnTo>
                  <a:pt x="121464" y="281795"/>
                </a:lnTo>
                <a:lnTo>
                  <a:pt x="122429" y="273377"/>
                </a:lnTo>
                <a:lnTo>
                  <a:pt x="123917" y="264378"/>
                </a:lnTo>
                <a:lnTo>
                  <a:pt x="125756" y="254992"/>
                </a:lnTo>
                <a:lnTo>
                  <a:pt x="130058" y="240048"/>
                </a:lnTo>
                <a:lnTo>
                  <a:pt x="135639" y="226915"/>
                </a:lnTo>
                <a:lnTo>
                  <a:pt x="143764" y="212611"/>
                </a:lnTo>
                <a:lnTo>
                  <a:pt x="153019" y="200045"/>
                </a:lnTo>
                <a:lnTo>
                  <a:pt x="162777" y="189662"/>
                </a:lnTo>
                <a:lnTo>
                  <a:pt x="172758" y="182226"/>
                </a:lnTo>
                <a:lnTo>
                  <a:pt x="178637" y="179057"/>
                </a:lnTo>
                <a:lnTo>
                  <a:pt x="185096" y="176098"/>
                </a:lnTo>
                <a:lnTo>
                  <a:pt x="191943" y="173279"/>
                </a:lnTo>
                <a:lnTo>
                  <a:pt x="198200" y="171399"/>
                </a:lnTo>
                <a:lnTo>
                  <a:pt x="209668" y="169311"/>
                </a:lnTo>
                <a:lnTo>
                  <a:pt x="215944" y="169601"/>
                </a:lnTo>
                <a:lnTo>
                  <a:pt x="222667" y="170640"/>
                </a:lnTo>
                <a:lnTo>
                  <a:pt x="229690" y="172180"/>
                </a:lnTo>
                <a:lnTo>
                  <a:pt x="236066" y="174054"/>
                </a:lnTo>
                <a:lnTo>
                  <a:pt x="247664" y="178393"/>
                </a:lnTo>
                <a:lnTo>
                  <a:pt x="253975" y="181582"/>
                </a:lnTo>
                <a:lnTo>
                  <a:pt x="260722" y="185402"/>
                </a:lnTo>
                <a:lnTo>
                  <a:pt x="267759" y="189641"/>
                </a:lnTo>
                <a:lnTo>
                  <a:pt x="282353" y="198867"/>
                </a:lnTo>
                <a:lnTo>
                  <a:pt x="289801" y="203698"/>
                </a:lnTo>
                <a:lnTo>
                  <a:pt x="296458" y="209459"/>
                </a:lnTo>
                <a:lnTo>
                  <a:pt x="302591" y="215839"/>
                </a:lnTo>
                <a:lnTo>
                  <a:pt x="313920" y="228855"/>
                </a:lnTo>
                <a:lnTo>
                  <a:pt x="324600" y="240285"/>
                </a:lnTo>
                <a:lnTo>
                  <a:pt x="334991" y="253266"/>
                </a:lnTo>
                <a:lnTo>
                  <a:pt x="344407" y="268350"/>
                </a:lnTo>
                <a:lnTo>
                  <a:pt x="348103" y="277113"/>
                </a:lnTo>
                <a:lnTo>
                  <a:pt x="357350" y="303370"/>
                </a:lnTo>
                <a:lnTo>
                  <a:pt x="362812" y="320251"/>
                </a:lnTo>
                <a:lnTo>
                  <a:pt x="368060" y="339043"/>
                </a:lnTo>
                <a:lnTo>
                  <a:pt x="369798" y="347949"/>
                </a:lnTo>
                <a:lnTo>
                  <a:pt x="371730" y="364617"/>
                </a:lnTo>
                <a:lnTo>
                  <a:pt x="372244" y="373465"/>
                </a:lnTo>
                <a:lnTo>
                  <a:pt x="372817" y="392327"/>
                </a:lnTo>
                <a:lnTo>
                  <a:pt x="372123" y="401251"/>
                </a:lnTo>
                <a:lnTo>
                  <a:pt x="369094" y="417940"/>
                </a:lnTo>
                <a:lnTo>
                  <a:pt x="364926" y="433825"/>
                </a:lnTo>
                <a:lnTo>
                  <a:pt x="359405" y="449351"/>
                </a:lnTo>
                <a:lnTo>
                  <a:pt x="351306" y="464718"/>
                </a:lnTo>
                <a:lnTo>
                  <a:pt x="342062" y="477757"/>
                </a:lnTo>
                <a:lnTo>
                  <a:pt x="332310" y="489196"/>
                </a:lnTo>
                <a:lnTo>
                  <a:pt x="322330" y="499925"/>
                </a:lnTo>
                <a:lnTo>
                  <a:pt x="316452" y="504310"/>
                </a:lnTo>
                <a:lnTo>
                  <a:pt x="309992" y="508080"/>
                </a:lnTo>
                <a:lnTo>
                  <a:pt x="243735" y="541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Annotation39"/>
          <p:cNvSpPr/>
          <p:nvPr/>
        </p:nvSpPr>
        <p:spPr>
          <a:xfrm>
            <a:off x="6876766" y="2522220"/>
            <a:ext cx="179355" cy="268724"/>
          </a:xfrm>
          <a:custGeom>
            <a:avLst/>
            <a:gdLst/>
            <a:ahLst/>
            <a:cxnLst/>
            <a:rect l="0" t="0" r="0" b="0"/>
            <a:pathLst>
              <a:path w="179355" h="268724">
                <a:moveTo>
                  <a:pt x="11715" y="0"/>
                </a:moveTo>
                <a:lnTo>
                  <a:pt x="46190" y="0"/>
                </a:lnTo>
                <a:lnTo>
                  <a:pt x="35695" y="0"/>
                </a:lnTo>
                <a:lnTo>
                  <a:pt x="30861" y="4046"/>
                </a:lnTo>
                <a:lnTo>
                  <a:pt x="28712" y="5237"/>
                </a:lnTo>
                <a:lnTo>
                  <a:pt x="24066" y="6561"/>
                </a:lnTo>
                <a:lnTo>
                  <a:pt x="19180" y="9407"/>
                </a:lnTo>
                <a:lnTo>
                  <a:pt x="16692" y="11352"/>
                </a:lnTo>
                <a:lnTo>
                  <a:pt x="11669" y="18027"/>
                </a:lnTo>
                <a:lnTo>
                  <a:pt x="9144" y="22178"/>
                </a:lnTo>
                <a:lnTo>
                  <a:pt x="7460" y="27486"/>
                </a:lnTo>
                <a:lnTo>
                  <a:pt x="6339" y="33564"/>
                </a:lnTo>
                <a:lnTo>
                  <a:pt x="5591" y="40156"/>
                </a:lnTo>
                <a:lnTo>
                  <a:pt x="4246" y="47937"/>
                </a:lnTo>
                <a:lnTo>
                  <a:pt x="2502" y="56512"/>
                </a:lnTo>
                <a:lnTo>
                  <a:pt x="493" y="65615"/>
                </a:lnTo>
                <a:lnTo>
                  <a:pt x="0" y="75070"/>
                </a:lnTo>
                <a:lnTo>
                  <a:pt x="517" y="84760"/>
                </a:lnTo>
                <a:lnTo>
                  <a:pt x="1710" y="94607"/>
                </a:lnTo>
                <a:lnTo>
                  <a:pt x="3351" y="105404"/>
                </a:lnTo>
                <a:lnTo>
                  <a:pt x="7433" y="128691"/>
                </a:lnTo>
                <a:lnTo>
                  <a:pt x="14492" y="165601"/>
                </a:lnTo>
                <a:lnTo>
                  <a:pt x="18645" y="177287"/>
                </a:lnTo>
                <a:lnTo>
                  <a:pt x="23955" y="188465"/>
                </a:lnTo>
                <a:lnTo>
                  <a:pt x="30035" y="199304"/>
                </a:lnTo>
                <a:lnTo>
                  <a:pt x="36628" y="209916"/>
                </a:lnTo>
                <a:lnTo>
                  <a:pt x="43564" y="220377"/>
                </a:lnTo>
                <a:lnTo>
                  <a:pt x="50727" y="230738"/>
                </a:lnTo>
                <a:lnTo>
                  <a:pt x="58889" y="239339"/>
                </a:lnTo>
                <a:lnTo>
                  <a:pt x="67717" y="246766"/>
                </a:lnTo>
                <a:lnTo>
                  <a:pt x="76990" y="253411"/>
                </a:lnTo>
                <a:lnTo>
                  <a:pt x="85711" y="258687"/>
                </a:lnTo>
                <a:lnTo>
                  <a:pt x="94066" y="263051"/>
                </a:lnTo>
                <a:lnTo>
                  <a:pt x="102175" y="266807"/>
                </a:lnTo>
                <a:lnTo>
                  <a:pt x="109275" y="268465"/>
                </a:lnTo>
                <a:lnTo>
                  <a:pt x="115702" y="268723"/>
                </a:lnTo>
                <a:lnTo>
                  <a:pt x="121679" y="268049"/>
                </a:lnTo>
                <a:lnTo>
                  <a:pt x="128204" y="267599"/>
                </a:lnTo>
                <a:lnTo>
                  <a:pt x="135094" y="267300"/>
                </a:lnTo>
                <a:lnTo>
                  <a:pt x="142228" y="267100"/>
                </a:lnTo>
                <a:lnTo>
                  <a:pt x="148676" y="266120"/>
                </a:lnTo>
                <a:lnTo>
                  <a:pt x="154669" y="264620"/>
                </a:lnTo>
                <a:lnTo>
                  <a:pt x="160357" y="262774"/>
                </a:lnTo>
                <a:lnTo>
                  <a:pt x="164997" y="260696"/>
                </a:lnTo>
                <a:lnTo>
                  <a:pt x="168936" y="258464"/>
                </a:lnTo>
                <a:lnTo>
                  <a:pt x="179354" y="251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Annotation40"/>
          <p:cNvSpPr/>
          <p:nvPr/>
        </p:nvSpPr>
        <p:spPr>
          <a:xfrm>
            <a:off x="7033866" y="2417340"/>
            <a:ext cx="205135" cy="241071"/>
          </a:xfrm>
          <a:custGeom>
            <a:avLst/>
            <a:gdLst/>
            <a:ahLst/>
            <a:cxnLst/>
            <a:rect l="0" t="0" r="0" b="0"/>
            <a:pathLst>
              <a:path w="205135" h="241071">
                <a:moveTo>
                  <a:pt x="45114" y="36300"/>
                </a:moveTo>
                <a:lnTo>
                  <a:pt x="37025" y="32255"/>
                </a:lnTo>
                <a:lnTo>
                  <a:pt x="34641" y="31910"/>
                </a:lnTo>
                <a:lnTo>
                  <a:pt x="33051" y="32527"/>
                </a:lnTo>
                <a:lnTo>
                  <a:pt x="31993" y="33785"/>
                </a:lnTo>
                <a:lnTo>
                  <a:pt x="30440" y="34623"/>
                </a:lnTo>
                <a:lnTo>
                  <a:pt x="26457" y="35555"/>
                </a:lnTo>
                <a:lnTo>
                  <a:pt x="21864" y="38226"/>
                </a:lnTo>
                <a:lnTo>
                  <a:pt x="16154" y="43083"/>
                </a:lnTo>
                <a:lnTo>
                  <a:pt x="7972" y="50886"/>
                </a:lnTo>
                <a:lnTo>
                  <a:pt x="5113" y="56184"/>
                </a:lnTo>
                <a:lnTo>
                  <a:pt x="3207" y="62256"/>
                </a:lnTo>
                <a:lnTo>
                  <a:pt x="1936" y="68844"/>
                </a:lnTo>
                <a:lnTo>
                  <a:pt x="1089" y="77470"/>
                </a:lnTo>
                <a:lnTo>
                  <a:pt x="523" y="87453"/>
                </a:lnTo>
                <a:lnTo>
                  <a:pt x="147" y="98342"/>
                </a:lnTo>
                <a:lnTo>
                  <a:pt x="743" y="108988"/>
                </a:lnTo>
                <a:lnTo>
                  <a:pt x="1987" y="119472"/>
                </a:lnTo>
                <a:lnTo>
                  <a:pt x="3662" y="129848"/>
                </a:lnTo>
                <a:lnTo>
                  <a:pt x="6473" y="140152"/>
                </a:lnTo>
                <a:lnTo>
                  <a:pt x="10040" y="150408"/>
                </a:lnTo>
                <a:lnTo>
                  <a:pt x="14112" y="160632"/>
                </a:lnTo>
                <a:lnTo>
                  <a:pt x="18520" y="170835"/>
                </a:lnTo>
                <a:lnTo>
                  <a:pt x="27932" y="191202"/>
                </a:lnTo>
                <a:lnTo>
                  <a:pt x="32813" y="199682"/>
                </a:lnTo>
                <a:lnTo>
                  <a:pt x="37760" y="207028"/>
                </a:lnTo>
                <a:lnTo>
                  <a:pt x="42752" y="213619"/>
                </a:lnTo>
                <a:lnTo>
                  <a:pt x="48620" y="219706"/>
                </a:lnTo>
                <a:lnTo>
                  <a:pt x="55071" y="225457"/>
                </a:lnTo>
                <a:lnTo>
                  <a:pt x="61913" y="230985"/>
                </a:lnTo>
                <a:lnTo>
                  <a:pt x="68166" y="234670"/>
                </a:lnTo>
                <a:lnTo>
                  <a:pt x="74029" y="237127"/>
                </a:lnTo>
                <a:lnTo>
                  <a:pt x="79632" y="238765"/>
                </a:lnTo>
                <a:lnTo>
                  <a:pt x="84213" y="239856"/>
                </a:lnTo>
                <a:lnTo>
                  <a:pt x="88112" y="240585"/>
                </a:lnTo>
                <a:lnTo>
                  <a:pt x="91560" y="241070"/>
                </a:lnTo>
                <a:lnTo>
                  <a:pt x="94705" y="240547"/>
                </a:lnTo>
                <a:lnTo>
                  <a:pt x="100457" y="237707"/>
                </a:lnTo>
                <a:lnTo>
                  <a:pt x="105835" y="233623"/>
                </a:lnTo>
                <a:lnTo>
                  <a:pt x="111047" y="228986"/>
                </a:lnTo>
                <a:lnTo>
                  <a:pt x="116187" y="224103"/>
                </a:lnTo>
                <a:lnTo>
                  <a:pt x="117896" y="220769"/>
                </a:lnTo>
                <a:lnTo>
                  <a:pt x="119035" y="216853"/>
                </a:lnTo>
                <a:lnTo>
                  <a:pt x="119795" y="212548"/>
                </a:lnTo>
                <a:lnTo>
                  <a:pt x="119455" y="207986"/>
                </a:lnTo>
                <a:lnTo>
                  <a:pt x="118381" y="203250"/>
                </a:lnTo>
                <a:lnTo>
                  <a:pt x="95864" y="135216"/>
                </a:lnTo>
                <a:lnTo>
                  <a:pt x="92494" y="126798"/>
                </a:lnTo>
                <a:lnTo>
                  <a:pt x="88554" y="117798"/>
                </a:lnTo>
                <a:lnTo>
                  <a:pt x="84234" y="108412"/>
                </a:lnTo>
                <a:lnTo>
                  <a:pt x="79661" y="99615"/>
                </a:lnTo>
                <a:lnTo>
                  <a:pt x="74919" y="91210"/>
                </a:lnTo>
                <a:lnTo>
                  <a:pt x="70065" y="83067"/>
                </a:lnTo>
                <a:lnTo>
                  <a:pt x="65135" y="74251"/>
                </a:lnTo>
                <a:lnTo>
                  <a:pt x="55141" y="55425"/>
                </a:lnTo>
                <a:lnTo>
                  <a:pt x="49259" y="46510"/>
                </a:lnTo>
                <a:lnTo>
                  <a:pt x="42797" y="38027"/>
                </a:lnTo>
                <a:lnTo>
                  <a:pt x="35951" y="29831"/>
                </a:lnTo>
                <a:lnTo>
                  <a:pt x="29691" y="23521"/>
                </a:lnTo>
                <a:lnTo>
                  <a:pt x="23826" y="18467"/>
                </a:lnTo>
                <a:lnTo>
                  <a:pt x="18222" y="14252"/>
                </a:lnTo>
                <a:lnTo>
                  <a:pt x="13639" y="10594"/>
                </a:lnTo>
                <a:lnTo>
                  <a:pt x="9738" y="7310"/>
                </a:lnTo>
                <a:lnTo>
                  <a:pt x="1438" y="0"/>
                </a:lnTo>
                <a:lnTo>
                  <a:pt x="756" y="247"/>
                </a:lnTo>
                <a:lnTo>
                  <a:pt x="302" y="1258"/>
                </a:lnTo>
                <a:lnTo>
                  <a:pt x="0" y="2779"/>
                </a:lnTo>
                <a:lnTo>
                  <a:pt x="644" y="4639"/>
                </a:lnTo>
                <a:lnTo>
                  <a:pt x="3619" y="8964"/>
                </a:lnTo>
                <a:lnTo>
                  <a:pt x="5597" y="12996"/>
                </a:lnTo>
                <a:lnTo>
                  <a:pt x="7762" y="18224"/>
                </a:lnTo>
                <a:lnTo>
                  <a:pt x="10053" y="24249"/>
                </a:lnTo>
                <a:lnTo>
                  <a:pt x="14120" y="31653"/>
                </a:lnTo>
                <a:lnTo>
                  <a:pt x="19371" y="39975"/>
                </a:lnTo>
                <a:lnTo>
                  <a:pt x="25412" y="48910"/>
                </a:lnTo>
                <a:lnTo>
                  <a:pt x="32827" y="59100"/>
                </a:lnTo>
                <a:lnTo>
                  <a:pt x="50095" y="81711"/>
                </a:lnTo>
                <a:lnTo>
                  <a:pt x="59442" y="91974"/>
                </a:lnTo>
                <a:lnTo>
                  <a:pt x="69059" y="101356"/>
                </a:lnTo>
                <a:lnTo>
                  <a:pt x="78857" y="110151"/>
                </a:lnTo>
                <a:lnTo>
                  <a:pt x="98776" y="128954"/>
                </a:lnTo>
                <a:lnTo>
                  <a:pt x="108828" y="138709"/>
                </a:lnTo>
                <a:lnTo>
                  <a:pt x="118917" y="146906"/>
                </a:lnTo>
                <a:lnTo>
                  <a:pt x="129029" y="154064"/>
                </a:lnTo>
                <a:lnTo>
                  <a:pt x="139157" y="160530"/>
                </a:lnTo>
                <a:lnTo>
                  <a:pt x="148450" y="165686"/>
                </a:lnTo>
                <a:lnTo>
                  <a:pt x="157184" y="169971"/>
                </a:lnTo>
                <a:lnTo>
                  <a:pt x="172816" y="176989"/>
                </a:lnTo>
                <a:lnTo>
                  <a:pt x="185408" y="182931"/>
                </a:lnTo>
                <a:lnTo>
                  <a:pt x="190291" y="184854"/>
                </a:lnTo>
                <a:lnTo>
                  <a:pt x="194391" y="186136"/>
                </a:lnTo>
                <a:lnTo>
                  <a:pt x="205134" y="188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Annotation41"/>
          <p:cNvSpPr/>
          <p:nvPr/>
        </p:nvSpPr>
        <p:spPr>
          <a:xfrm>
            <a:off x="7056120" y="2217420"/>
            <a:ext cx="289561" cy="371252"/>
          </a:xfrm>
          <a:custGeom>
            <a:avLst/>
            <a:gdLst/>
            <a:ahLst/>
            <a:cxnLst/>
            <a:rect l="0" t="0" r="0" b="0"/>
            <a:pathLst>
              <a:path w="289561" h="371252">
                <a:moveTo>
                  <a:pt x="0" y="0"/>
                </a:moveTo>
                <a:lnTo>
                  <a:pt x="0" y="10606"/>
                </a:lnTo>
                <a:lnTo>
                  <a:pt x="847" y="12998"/>
                </a:lnTo>
                <a:lnTo>
                  <a:pt x="6084" y="22948"/>
                </a:lnTo>
                <a:lnTo>
                  <a:pt x="8289" y="29692"/>
                </a:lnTo>
                <a:lnTo>
                  <a:pt x="10606" y="37575"/>
                </a:lnTo>
                <a:lnTo>
                  <a:pt x="13844" y="47063"/>
                </a:lnTo>
                <a:lnTo>
                  <a:pt x="21957" y="68895"/>
                </a:lnTo>
                <a:lnTo>
                  <a:pt x="27338" y="80643"/>
                </a:lnTo>
                <a:lnTo>
                  <a:pt x="33466" y="92709"/>
                </a:lnTo>
                <a:lnTo>
                  <a:pt x="40091" y="104986"/>
                </a:lnTo>
                <a:lnTo>
                  <a:pt x="47894" y="118251"/>
                </a:lnTo>
                <a:lnTo>
                  <a:pt x="65596" y="146536"/>
                </a:lnTo>
                <a:lnTo>
                  <a:pt x="124645" y="236374"/>
                </a:lnTo>
                <a:lnTo>
                  <a:pt x="135590" y="249870"/>
                </a:lnTo>
                <a:lnTo>
                  <a:pt x="147120" y="262253"/>
                </a:lnTo>
                <a:lnTo>
                  <a:pt x="159040" y="273895"/>
                </a:lnTo>
                <a:lnTo>
                  <a:pt x="171220" y="285044"/>
                </a:lnTo>
                <a:lnTo>
                  <a:pt x="183574" y="295862"/>
                </a:lnTo>
                <a:lnTo>
                  <a:pt x="196043" y="306462"/>
                </a:lnTo>
                <a:lnTo>
                  <a:pt x="206896" y="316068"/>
                </a:lnTo>
                <a:lnTo>
                  <a:pt x="225727" y="333515"/>
                </a:lnTo>
                <a:lnTo>
                  <a:pt x="234305" y="340877"/>
                </a:lnTo>
                <a:lnTo>
                  <a:pt x="242563" y="347478"/>
                </a:lnTo>
                <a:lnTo>
                  <a:pt x="250608" y="353572"/>
                </a:lnTo>
                <a:lnTo>
                  <a:pt x="257665" y="358481"/>
                </a:lnTo>
                <a:lnTo>
                  <a:pt x="264064" y="362601"/>
                </a:lnTo>
                <a:lnTo>
                  <a:pt x="270023" y="366194"/>
                </a:lnTo>
                <a:lnTo>
                  <a:pt x="278901" y="370186"/>
                </a:lnTo>
                <a:lnTo>
                  <a:pt x="282455" y="371251"/>
                </a:lnTo>
                <a:lnTo>
                  <a:pt x="284823" y="371114"/>
                </a:lnTo>
                <a:lnTo>
                  <a:pt x="286402" y="370176"/>
                </a:lnTo>
                <a:lnTo>
                  <a:pt x="28956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Annotation42"/>
          <p:cNvSpPr/>
          <p:nvPr/>
        </p:nvSpPr>
        <p:spPr>
          <a:xfrm>
            <a:off x="7209893" y="2219097"/>
            <a:ext cx="204200" cy="226587"/>
          </a:xfrm>
          <a:custGeom>
            <a:avLst/>
            <a:gdLst/>
            <a:ahLst/>
            <a:cxnLst/>
            <a:rect l="0" t="0" r="0" b="0"/>
            <a:pathLst>
              <a:path w="204200" h="226587">
                <a:moveTo>
                  <a:pt x="13867" y="28803"/>
                </a:moveTo>
                <a:lnTo>
                  <a:pt x="9822" y="32848"/>
                </a:lnTo>
                <a:lnTo>
                  <a:pt x="5578" y="39350"/>
                </a:lnTo>
                <a:lnTo>
                  <a:pt x="3261" y="43454"/>
                </a:lnTo>
                <a:lnTo>
                  <a:pt x="686" y="50273"/>
                </a:lnTo>
                <a:lnTo>
                  <a:pt x="0" y="53276"/>
                </a:lnTo>
                <a:lnTo>
                  <a:pt x="389" y="58665"/>
                </a:lnTo>
                <a:lnTo>
                  <a:pt x="1496" y="65645"/>
                </a:lnTo>
                <a:lnTo>
                  <a:pt x="3079" y="73684"/>
                </a:lnTo>
                <a:lnTo>
                  <a:pt x="5829" y="82430"/>
                </a:lnTo>
                <a:lnTo>
                  <a:pt x="9355" y="91648"/>
                </a:lnTo>
                <a:lnTo>
                  <a:pt x="22408" y="123059"/>
                </a:lnTo>
                <a:lnTo>
                  <a:pt x="27181" y="134821"/>
                </a:lnTo>
                <a:lnTo>
                  <a:pt x="33749" y="145202"/>
                </a:lnTo>
                <a:lnTo>
                  <a:pt x="41516" y="154662"/>
                </a:lnTo>
                <a:lnTo>
                  <a:pt x="78313" y="192141"/>
                </a:lnTo>
                <a:lnTo>
                  <a:pt x="88158" y="200348"/>
                </a:lnTo>
                <a:lnTo>
                  <a:pt x="98107" y="207513"/>
                </a:lnTo>
                <a:lnTo>
                  <a:pt x="108127" y="213984"/>
                </a:lnTo>
                <a:lnTo>
                  <a:pt x="117347" y="218297"/>
                </a:lnTo>
                <a:lnTo>
                  <a:pt x="126034" y="221172"/>
                </a:lnTo>
                <a:lnTo>
                  <a:pt x="134365" y="223089"/>
                </a:lnTo>
                <a:lnTo>
                  <a:pt x="142459" y="224367"/>
                </a:lnTo>
                <a:lnTo>
                  <a:pt x="150396" y="225219"/>
                </a:lnTo>
                <a:lnTo>
                  <a:pt x="164293" y="226166"/>
                </a:lnTo>
                <a:lnTo>
                  <a:pt x="173292" y="226586"/>
                </a:lnTo>
                <a:lnTo>
                  <a:pt x="177723" y="225005"/>
                </a:lnTo>
                <a:lnTo>
                  <a:pt x="182371" y="222258"/>
                </a:lnTo>
                <a:lnTo>
                  <a:pt x="187163" y="218733"/>
                </a:lnTo>
                <a:lnTo>
                  <a:pt x="191204" y="215536"/>
                </a:lnTo>
                <a:lnTo>
                  <a:pt x="194745" y="212559"/>
                </a:lnTo>
                <a:lnTo>
                  <a:pt x="197953" y="209727"/>
                </a:lnTo>
                <a:lnTo>
                  <a:pt x="200091" y="205299"/>
                </a:lnTo>
                <a:lnTo>
                  <a:pt x="201516" y="199807"/>
                </a:lnTo>
                <a:lnTo>
                  <a:pt x="202467" y="193606"/>
                </a:lnTo>
                <a:lnTo>
                  <a:pt x="203100" y="187778"/>
                </a:lnTo>
                <a:lnTo>
                  <a:pt x="203523" y="182200"/>
                </a:lnTo>
                <a:lnTo>
                  <a:pt x="203803" y="176788"/>
                </a:lnTo>
                <a:lnTo>
                  <a:pt x="204116" y="164001"/>
                </a:lnTo>
                <a:lnTo>
                  <a:pt x="204199" y="157035"/>
                </a:lnTo>
                <a:lnTo>
                  <a:pt x="203409" y="149851"/>
                </a:lnTo>
                <a:lnTo>
                  <a:pt x="202035" y="142522"/>
                </a:lnTo>
                <a:lnTo>
                  <a:pt x="200273" y="135095"/>
                </a:lnTo>
                <a:lnTo>
                  <a:pt x="197404" y="127605"/>
                </a:lnTo>
                <a:lnTo>
                  <a:pt x="193798" y="120071"/>
                </a:lnTo>
                <a:lnTo>
                  <a:pt x="189701" y="112508"/>
                </a:lnTo>
                <a:lnTo>
                  <a:pt x="186124" y="104927"/>
                </a:lnTo>
                <a:lnTo>
                  <a:pt x="182891" y="97332"/>
                </a:lnTo>
                <a:lnTo>
                  <a:pt x="179889" y="89729"/>
                </a:lnTo>
                <a:lnTo>
                  <a:pt x="176196" y="82120"/>
                </a:lnTo>
                <a:lnTo>
                  <a:pt x="172039" y="74508"/>
                </a:lnTo>
                <a:lnTo>
                  <a:pt x="167575" y="66893"/>
                </a:lnTo>
                <a:lnTo>
                  <a:pt x="161212" y="59276"/>
                </a:lnTo>
                <a:lnTo>
                  <a:pt x="153583" y="51659"/>
                </a:lnTo>
                <a:lnTo>
                  <a:pt x="145111" y="44040"/>
                </a:lnTo>
                <a:lnTo>
                  <a:pt x="136924" y="37268"/>
                </a:lnTo>
                <a:lnTo>
                  <a:pt x="128924" y="31059"/>
                </a:lnTo>
                <a:lnTo>
                  <a:pt x="121052" y="25227"/>
                </a:lnTo>
                <a:lnTo>
                  <a:pt x="113264" y="20493"/>
                </a:lnTo>
                <a:lnTo>
                  <a:pt x="105531" y="16489"/>
                </a:lnTo>
                <a:lnTo>
                  <a:pt x="97837" y="12974"/>
                </a:lnTo>
                <a:lnTo>
                  <a:pt x="90167" y="9784"/>
                </a:lnTo>
                <a:lnTo>
                  <a:pt x="82513" y="6810"/>
                </a:lnTo>
                <a:lnTo>
                  <a:pt x="74871" y="3981"/>
                </a:lnTo>
                <a:lnTo>
                  <a:pt x="67237" y="2095"/>
                </a:lnTo>
                <a:lnTo>
                  <a:pt x="59607" y="838"/>
                </a:lnTo>
                <a:lnTo>
                  <a:pt x="51980" y="0"/>
                </a:lnTo>
                <a:lnTo>
                  <a:pt x="45203" y="287"/>
                </a:lnTo>
                <a:lnTo>
                  <a:pt x="38991" y="1326"/>
                </a:lnTo>
                <a:lnTo>
                  <a:pt x="33156" y="2865"/>
                </a:lnTo>
                <a:lnTo>
                  <a:pt x="28419" y="4738"/>
                </a:lnTo>
                <a:lnTo>
                  <a:pt x="24415" y="6833"/>
                </a:lnTo>
                <a:lnTo>
                  <a:pt x="20899" y="9076"/>
                </a:lnTo>
                <a:lnTo>
                  <a:pt x="18555" y="11419"/>
                </a:lnTo>
                <a:lnTo>
                  <a:pt x="16992" y="13827"/>
                </a:lnTo>
                <a:lnTo>
                  <a:pt x="13867" y="2118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Annotation43"/>
          <p:cNvSpPr/>
          <p:nvPr/>
        </p:nvSpPr>
        <p:spPr>
          <a:xfrm>
            <a:off x="7345680" y="2042160"/>
            <a:ext cx="175246" cy="295666"/>
          </a:xfrm>
          <a:custGeom>
            <a:avLst/>
            <a:gdLst/>
            <a:ahLst/>
            <a:cxnLst/>
            <a:rect l="0" t="0" r="0" b="0"/>
            <a:pathLst>
              <a:path w="175246" h="295666">
                <a:moveTo>
                  <a:pt x="0" y="60960"/>
                </a:moveTo>
                <a:lnTo>
                  <a:pt x="4046" y="65006"/>
                </a:lnTo>
                <a:lnTo>
                  <a:pt x="8289" y="71507"/>
                </a:lnTo>
                <a:lnTo>
                  <a:pt x="12151" y="79194"/>
                </a:lnTo>
                <a:lnTo>
                  <a:pt x="13867" y="85433"/>
                </a:lnTo>
                <a:lnTo>
                  <a:pt x="15171" y="89976"/>
                </a:lnTo>
                <a:lnTo>
                  <a:pt x="18879" y="101796"/>
                </a:lnTo>
                <a:lnTo>
                  <a:pt x="21899" y="109351"/>
                </a:lnTo>
                <a:lnTo>
                  <a:pt x="25606" y="117774"/>
                </a:lnTo>
                <a:lnTo>
                  <a:pt x="34241" y="136164"/>
                </a:lnTo>
                <a:lnTo>
                  <a:pt x="43722" y="155626"/>
                </a:lnTo>
                <a:lnTo>
                  <a:pt x="49469" y="164711"/>
                </a:lnTo>
                <a:lnTo>
                  <a:pt x="55839" y="173307"/>
                </a:lnTo>
                <a:lnTo>
                  <a:pt x="62626" y="181578"/>
                </a:lnTo>
                <a:lnTo>
                  <a:pt x="69691" y="189632"/>
                </a:lnTo>
                <a:lnTo>
                  <a:pt x="76941" y="197541"/>
                </a:lnTo>
                <a:lnTo>
                  <a:pt x="91769" y="213103"/>
                </a:lnTo>
                <a:lnTo>
                  <a:pt x="106826" y="228486"/>
                </a:lnTo>
                <a:lnTo>
                  <a:pt x="113551" y="234451"/>
                </a:lnTo>
                <a:lnTo>
                  <a:pt x="119728" y="239274"/>
                </a:lnTo>
                <a:lnTo>
                  <a:pt x="125538" y="243336"/>
                </a:lnTo>
                <a:lnTo>
                  <a:pt x="131105" y="247737"/>
                </a:lnTo>
                <a:lnTo>
                  <a:pt x="136510" y="252365"/>
                </a:lnTo>
                <a:lnTo>
                  <a:pt x="141807" y="257143"/>
                </a:lnTo>
                <a:lnTo>
                  <a:pt x="147032" y="261175"/>
                </a:lnTo>
                <a:lnTo>
                  <a:pt x="152208" y="264710"/>
                </a:lnTo>
                <a:lnTo>
                  <a:pt x="157352" y="267913"/>
                </a:lnTo>
                <a:lnTo>
                  <a:pt x="161628" y="270896"/>
                </a:lnTo>
                <a:lnTo>
                  <a:pt x="165325" y="273730"/>
                </a:lnTo>
                <a:lnTo>
                  <a:pt x="168637" y="276467"/>
                </a:lnTo>
                <a:lnTo>
                  <a:pt x="170845" y="279138"/>
                </a:lnTo>
                <a:lnTo>
                  <a:pt x="172317" y="281765"/>
                </a:lnTo>
                <a:lnTo>
                  <a:pt x="173952" y="286942"/>
                </a:lnTo>
                <a:lnTo>
                  <a:pt x="175088" y="295665"/>
                </a:lnTo>
                <a:lnTo>
                  <a:pt x="175183" y="294249"/>
                </a:lnTo>
                <a:lnTo>
                  <a:pt x="175245" y="286441"/>
                </a:lnTo>
                <a:lnTo>
                  <a:pt x="172995" y="279425"/>
                </a:lnTo>
                <a:lnTo>
                  <a:pt x="171210" y="275183"/>
                </a:lnTo>
                <a:lnTo>
                  <a:pt x="168326" y="269815"/>
                </a:lnTo>
                <a:lnTo>
                  <a:pt x="164712" y="263697"/>
                </a:lnTo>
                <a:lnTo>
                  <a:pt x="160608" y="257078"/>
                </a:lnTo>
                <a:lnTo>
                  <a:pt x="157025" y="250125"/>
                </a:lnTo>
                <a:lnTo>
                  <a:pt x="153790" y="242950"/>
                </a:lnTo>
                <a:lnTo>
                  <a:pt x="150786" y="235627"/>
                </a:lnTo>
                <a:lnTo>
                  <a:pt x="147939" y="227358"/>
                </a:lnTo>
                <a:lnTo>
                  <a:pt x="145192" y="218459"/>
                </a:lnTo>
                <a:lnTo>
                  <a:pt x="139883" y="199539"/>
                </a:lnTo>
                <a:lnTo>
                  <a:pt x="134702" y="179842"/>
                </a:lnTo>
                <a:lnTo>
                  <a:pt x="129577" y="157541"/>
                </a:lnTo>
                <a:lnTo>
                  <a:pt x="127024" y="145668"/>
                </a:lnTo>
                <a:lnTo>
                  <a:pt x="125323" y="134365"/>
                </a:lnTo>
                <a:lnTo>
                  <a:pt x="124189" y="123443"/>
                </a:lnTo>
                <a:lnTo>
                  <a:pt x="123432" y="112776"/>
                </a:lnTo>
                <a:lnTo>
                  <a:pt x="122082" y="102277"/>
                </a:lnTo>
                <a:lnTo>
                  <a:pt x="120334" y="91891"/>
                </a:lnTo>
                <a:lnTo>
                  <a:pt x="118323" y="81581"/>
                </a:lnTo>
                <a:lnTo>
                  <a:pt x="116982" y="71321"/>
                </a:lnTo>
                <a:lnTo>
                  <a:pt x="116088" y="61094"/>
                </a:lnTo>
                <a:lnTo>
                  <a:pt x="115492" y="50889"/>
                </a:lnTo>
                <a:lnTo>
                  <a:pt x="115941" y="42393"/>
                </a:lnTo>
                <a:lnTo>
                  <a:pt x="117087" y="35035"/>
                </a:lnTo>
                <a:lnTo>
                  <a:pt x="118698" y="28437"/>
                </a:lnTo>
                <a:lnTo>
                  <a:pt x="120619" y="23191"/>
                </a:lnTo>
                <a:lnTo>
                  <a:pt x="125011" y="15105"/>
                </a:lnTo>
                <a:lnTo>
                  <a:pt x="127527" y="8689"/>
                </a:lnTo>
                <a:lnTo>
                  <a:pt x="1295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Annotation44"/>
          <p:cNvSpPr/>
          <p:nvPr/>
        </p:nvSpPr>
        <p:spPr>
          <a:xfrm>
            <a:off x="7574280" y="2004060"/>
            <a:ext cx="175261" cy="228601"/>
          </a:xfrm>
          <a:custGeom>
            <a:avLst/>
            <a:gdLst/>
            <a:ahLst/>
            <a:cxnLst/>
            <a:rect l="0" t="0" r="0" b="0"/>
            <a:pathLst>
              <a:path w="175261" h="228601">
                <a:moveTo>
                  <a:pt x="0" y="0"/>
                </a:moveTo>
                <a:lnTo>
                  <a:pt x="0" y="10606"/>
                </a:lnTo>
                <a:lnTo>
                  <a:pt x="847" y="12151"/>
                </a:lnTo>
                <a:lnTo>
                  <a:pt x="2258" y="13181"/>
                </a:lnTo>
                <a:lnTo>
                  <a:pt x="4046" y="13867"/>
                </a:lnTo>
                <a:lnTo>
                  <a:pt x="5237" y="16865"/>
                </a:lnTo>
                <a:lnTo>
                  <a:pt x="6032" y="21403"/>
                </a:lnTo>
                <a:lnTo>
                  <a:pt x="6562" y="26969"/>
                </a:lnTo>
                <a:lnTo>
                  <a:pt x="8608" y="33219"/>
                </a:lnTo>
                <a:lnTo>
                  <a:pt x="11665" y="39926"/>
                </a:lnTo>
                <a:lnTo>
                  <a:pt x="19577" y="54998"/>
                </a:lnTo>
                <a:lnTo>
                  <a:pt x="28739" y="72986"/>
                </a:lnTo>
                <a:lnTo>
                  <a:pt x="34399" y="82524"/>
                </a:lnTo>
                <a:lnTo>
                  <a:pt x="40713" y="92269"/>
                </a:lnTo>
                <a:lnTo>
                  <a:pt x="47463" y="102153"/>
                </a:lnTo>
                <a:lnTo>
                  <a:pt x="55348" y="112975"/>
                </a:lnTo>
                <a:lnTo>
                  <a:pt x="73142" y="136289"/>
                </a:lnTo>
                <a:lnTo>
                  <a:pt x="81781" y="146739"/>
                </a:lnTo>
                <a:lnTo>
                  <a:pt x="90082" y="156247"/>
                </a:lnTo>
                <a:lnTo>
                  <a:pt x="98154" y="165124"/>
                </a:lnTo>
                <a:lnTo>
                  <a:pt x="105230" y="173583"/>
                </a:lnTo>
                <a:lnTo>
                  <a:pt x="111640" y="181762"/>
                </a:lnTo>
                <a:lnTo>
                  <a:pt x="117606" y="189755"/>
                </a:lnTo>
                <a:lnTo>
                  <a:pt x="124125" y="196777"/>
                </a:lnTo>
                <a:lnTo>
                  <a:pt x="131010" y="203151"/>
                </a:lnTo>
                <a:lnTo>
                  <a:pt x="138140" y="209094"/>
                </a:lnTo>
                <a:lnTo>
                  <a:pt x="143740" y="213903"/>
                </a:lnTo>
                <a:lnTo>
                  <a:pt x="152220" y="221504"/>
                </a:lnTo>
                <a:lnTo>
                  <a:pt x="155667" y="223869"/>
                </a:lnTo>
                <a:lnTo>
                  <a:pt x="158811" y="225446"/>
                </a:lnTo>
                <a:lnTo>
                  <a:pt x="161754" y="226497"/>
                </a:lnTo>
                <a:lnTo>
                  <a:pt x="164563" y="227198"/>
                </a:lnTo>
                <a:lnTo>
                  <a:pt x="167282" y="227665"/>
                </a:lnTo>
                <a:lnTo>
                  <a:pt x="175260" y="228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498080" y="1935480"/>
            <a:ext cx="2259" cy="1"/>
          </a:xfrm>
          <a:custGeom>
            <a:avLst/>
            <a:gdLst/>
            <a:ahLst/>
            <a:cxnLst/>
            <a:rect l="0" t="0" r="0" b="0"/>
            <a:pathLst>
              <a:path w="2259" h="1">
                <a:moveTo>
                  <a:pt x="0" y="0"/>
                </a:moveTo>
                <a:lnTo>
                  <a:pt x="2258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Annotation46"/>
          <p:cNvSpPr/>
          <p:nvPr/>
        </p:nvSpPr>
        <p:spPr>
          <a:xfrm>
            <a:off x="7680960" y="1929718"/>
            <a:ext cx="190501" cy="249010"/>
          </a:xfrm>
          <a:custGeom>
            <a:avLst/>
            <a:gdLst/>
            <a:ahLst/>
            <a:cxnLst/>
            <a:rect l="0" t="0" r="0" b="0"/>
            <a:pathLst>
              <a:path w="190501" h="249010">
                <a:moveTo>
                  <a:pt x="0" y="158162"/>
                </a:moveTo>
                <a:lnTo>
                  <a:pt x="4045" y="158162"/>
                </a:lnTo>
                <a:lnTo>
                  <a:pt x="6083" y="157315"/>
                </a:lnTo>
                <a:lnTo>
                  <a:pt x="13844" y="152078"/>
                </a:lnTo>
                <a:lnTo>
                  <a:pt x="17696" y="149873"/>
                </a:lnTo>
                <a:lnTo>
                  <a:pt x="21957" y="147556"/>
                </a:lnTo>
                <a:lnTo>
                  <a:pt x="25645" y="145165"/>
                </a:lnTo>
                <a:lnTo>
                  <a:pt x="28950" y="142724"/>
                </a:lnTo>
                <a:lnTo>
                  <a:pt x="32000" y="140250"/>
                </a:lnTo>
                <a:lnTo>
                  <a:pt x="35726" y="136907"/>
                </a:lnTo>
                <a:lnTo>
                  <a:pt x="44382" y="128677"/>
                </a:lnTo>
                <a:lnTo>
                  <a:pt x="58777" y="114524"/>
                </a:lnTo>
                <a:lnTo>
                  <a:pt x="62891" y="109597"/>
                </a:lnTo>
                <a:lnTo>
                  <a:pt x="66480" y="104618"/>
                </a:lnTo>
                <a:lnTo>
                  <a:pt x="69720" y="99607"/>
                </a:lnTo>
                <a:lnTo>
                  <a:pt x="73573" y="94572"/>
                </a:lnTo>
                <a:lnTo>
                  <a:pt x="77835" y="89522"/>
                </a:lnTo>
                <a:lnTo>
                  <a:pt x="82370" y="84462"/>
                </a:lnTo>
                <a:lnTo>
                  <a:pt x="86240" y="79395"/>
                </a:lnTo>
                <a:lnTo>
                  <a:pt x="89666" y="74324"/>
                </a:lnTo>
                <a:lnTo>
                  <a:pt x="92798" y="69250"/>
                </a:lnTo>
                <a:lnTo>
                  <a:pt x="95732" y="64174"/>
                </a:lnTo>
                <a:lnTo>
                  <a:pt x="101249" y="54018"/>
                </a:lnTo>
                <a:lnTo>
                  <a:pt x="103059" y="48940"/>
                </a:lnTo>
                <a:lnTo>
                  <a:pt x="104266" y="43860"/>
                </a:lnTo>
                <a:lnTo>
                  <a:pt x="105071" y="38781"/>
                </a:lnTo>
                <a:lnTo>
                  <a:pt x="104761" y="34548"/>
                </a:lnTo>
                <a:lnTo>
                  <a:pt x="103707" y="30879"/>
                </a:lnTo>
                <a:lnTo>
                  <a:pt x="102157" y="27587"/>
                </a:lnTo>
                <a:lnTo>
                  <a:pt x="101125" y="23699"/>
                </a:lnTo>
                <a:lnTo>
                  <a:pt x="100436" y="19413"/>
                </a:lnTo>
                <a:lnTo>
                  <a:pt x="99978" y="14863"/>
                </a:lnTo>
                <a:lnTo>
                  <a:pt x="98826" y="10983"/>
                </a:lnTo>
                <a:lnTo>
                  <a:pt x="95287" y="4413"/>
                </a:lnTo>
                <a:lnTo>
                  <a:pt x="93158" y="2323"/>
                </a:lnTo>
                <a:lnTo>
                  <a:pt x="90892" y="929"/>
                </a:lnTo>
                <a:lnTo>
                  <a:pt x="88534" y="0"/>
                </a:lnTo>
                <a:lnTo>
                  <a:pt x="86116" y="228"/>
                </a:lnTo>
                <a:lnTo>
                  <a:pt x="83658" y="1226"/>
                </a:lnTo>
                <a:lnTo>
                  <a:pt x="81172" y="2738"/>
                </a:lnTo>
                <a:lnTo>
                  <a:pt x="76975" y="4593"/>
                </a:lnTo>
                <a:lnTo>
                  <a:pt x="71637" y="6676"/>
                </a:lnTo>
                <a:lnTo>
                  <a:pt x="65538" y="8911"/>
                </a:lnTo>
                <a:lnTo>
                  <a:pt x="60625" y="12095"/>
                </a:lnTo>
                <a:lnTo>
                  <a:pt x="56503" y="15911"/>
                </a:lnTo>
                <a:lnTo>
                  <a:pt x="52909" y="20148"/>
                </a:lnTo>
                <a:lnTo>
                  <a:pt x="49666" y="24666"/>
                </a:lnTo>
                <a:lnTo>
                  <a:pt x="46657" y="29371"/>
                </a:lnTo>
                <a:lnTo>
                  <a:pt x="43805" y="34201"/>
                </a:lnTo>
                <a:lnTo>
                  <a:pt x="41057" y="40808"/>
                </a:lnTo>
                <a:lnTo>
                  <a:pt x="38378" y="48599"/>
                </a:lnTo>
                <a:lnTo>
                  <a:pt x="30563" y="73488"/>
                </a:lnTo>
                <a:lnTo>
                  <a:pt x="27996" y="81393"/>
                </a:lnTo>
                <a:lnTo>
                  <a:pt x="26283" y="90049"/>
                </a:lnTo>
                <a:lnTo>
                  <a:pt x="25142" y="99207"/>
                </a:lnTo>
                <a:lnTo>
                  <a:pt x="24382" y="108698"/>
                </a:lnTo>
                <a:lnTo>
                  <a:pt x="24722" y="118413"/>
                </a:lnTo>
                <a:lnTo>
                  <a:pt x="25794" y="128276"/>
                </a:lnTo>
                <a:lnTo>
                  <a:pt x="27356" y="138238"/>
                </a:lnTo>
                <a:lnTo>
                  <a:pt x="29244" y="148266"/>
                </a:lnTo>
                <a:lnTo>
                  <a:pt x="33599" y="168439"/>
                </a:lnTo>
                <a:lnTo>
                  <a:pt x="36793" y="177714"/>
                </a:lnTo>
                <a:lnTo>
                  <a:pt x="40615" y="186437"/>
                </a:lnTo>
                <a:lnTo>
                  <a:pt x="44857" y="194791"/>
                </a:lnTo>
                <a:lnTo>
                  <a:pt x="50225" y="202055"/>
                </a:lnTo>
                <a:lnTo>
                  <a:pt x="56343" y="208591"/>
                </a:lnTo>
                <a:lnTo>
                  <a:pt x="69068" y="220368"/>
                </a:lnTo>
                <a:lnTo>
                  <a:pt x="80368" y="231247"/>
                </a:lnTo>
                <a:lnTo>
                  <a:pt x="85752" y="235672"/>
                </a:lnTo>
                <a:lnTo>
                  <a:pt x="91035" y="239469"/>
                </a:lnTo>
                <a:lnTo>
                  <a:pt x="96250" y="242846"/>
                </a:lnTo>
                <a:lnTo>
                  <a:pt x="102266" y="245098"/>
                </a:lnTo>
                <a:lnTo>
                  <a:pt x="108817" y="246600"/>
                </a:lnTo>
                <a:lnTo>
                  <a:pt x="115725" y="247601"/>
                </a:lnTo>
                <a:lnTo>
                  <a:pt x="122870" y="248268"/>
                </a:lnTo>
                <a:lnTo>
                  <a:pt x="130173" y="248712"/>
                </a:lnTo>
                <a:lnTo>
                  <a:pt x="137582" y="249009"/>
                </a:lnTo>
                <a:lnTo>
                  <a:pt x="144214" y="247513"/>
                </a:lnTo>
                <a:lnTo>
                  <a:pt x="150329" y="244823"/>
                </a:lnTo>
                <a:lnTo>
                  <a:pt x="156100" y="241336"/>
                </a:lnTo>
                <a:lnTo>
                  <a:pt x="161640" y="238165"/>
                </a:lnTo>
                <a:lnTo>
                  <a:pt x="172311" y="232383"/>
                </a:lnTo>
                <a:lnTo>
                  <a:pt x="176681" y="230503"/>
                </a:lnTo>
                <a:lnTo>
                  <a:pt x="180440" y="229249"/>
                </a:lnTo>
                <a:lnTo>
                  <a:pt x="190500" y="2267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Annotation47"/>
          <p:cNvSpPr/>
          <p:nvPr/>
        </p:nvSpPr>
        <p:spPr>
          <a:xfrm>
            <a:off x="7871460" y="1821180"/>
            <a:ext cx="205255" cy="281495"/>
          </a:xfrm>
          <a:custGeom>
            <a:avLst/>
            <a:gdLst/>
            <a:ahLst/>
            <a:cxnLst/>
            <a:rect l="0" t="0" r="0" b="0"/>
            <a:pathLst>
              <a:path w="205255" h="281495">
                <a:moveTo>
                  <a:pt x="99060" y="0"/>
                </a:moveTo>
                <a:lnTo>
                  <a:pt x="69575" y="29485"/>
                </a:lnTo>
                <a:lnTo>
                  <a:pt x="65858" y="34896"/>
                </a:lnTo>
                <a:lnTo>
                  <a:pt x="62531" y="41044"/>
                </a:lnTo>
                <a:lnTo>
                  <a:pt x="59468" y="47683"/>
                </a:lnTo>
                <a:lnTo>
                  <a:pt x="55731" y="54649"/>
                </a:lnTo>
                <a:lnTo>
                  <a:pt x="51548" y="61832"/>
                </a:lnTo>
                <a:lnTo>
                  <a:pt x="47065" y="69161"/>
                </a:lnTo>
                <a:lnTo>
                  <a:pt x="43230" y="75741"/>
                </a:lnTo>
                <a:lnTo>
                  <a:pt x="36712" y="87567"/>
                </a:lnTo>
                <a:lnTo>
                  <a:pt x="28281" y="103745"/>
                </a:lnTo>
                <a:lnTo>
                  <a:pt x="25269" y="111867"/>
                </a:lnTo>
                <a:lnTo>
                  <a:pt x="23931" y="118299"/>
                </a:lnTo>
                <a:lnTo>
                  <a:pt x="23336" y="123979"/>
                </a:lnTo>
                <a:lnTo>
                  <a:pt x="24024" y="126680"/>
                </a:lnTo>
                <a:lnTo>
                  <a:pt x="27045" y="131938"/>
                </a:lnTo>
                <a:lnTo>
                  <a:pt x="31212" y="137097"/>
                </a:lnTo>
                <a:lnTo>
                  <a:pt x="33508" y="139658"/>
                </a:lnTo>
                <a:lnTo>
                  <a:pt x="36732" y="142212"/>
                </a:lnTo>
                <a:lnTo>
                  <a:pt x="40574" y="144761"/>
                </a:lnTo>
                <a:lnTo>
                  <a:pt x="44830" y="147308"/>
                </a:lnTo>
                <a:lnTo>
                  <a:pt x="48513" y="149005"/>
                </a:lnTo>
                <a:lnTo>
                  <a:pt x="54864" y="150891"/>
                </a:lnTo>
                <a:lnTo>
                  <a:pt x="59436" y="152241"/>
                </a:lnTo>
                <a:lnTo>
                  <a:pt x="71290" y="155998"/>
                </a:lnTo>
                <a:lnTo>
                  <a:pt x="77160" y="158185"/>
                </a:lnTo>
                <a:lnTo>
                  <a:pt x="82767" y="160490"/>
                </a:lnTo>
                <a:lnTo>
                  <a:pt x="88198" y="162874"/>
                </a:lnTo>
                <a:lnTo>
                  <a:pt x="94359" y="164462"/>
                </a:lnTo>
                <a:lnTo>
                  <a:pt x="101006" y="165522"/>
                </a:lnTo>
                <a:lnTo>
                  <a:pt x="107977" y="166228"/>
                </a:lnTo>
                <a:lnTo>
                  <a:pt x="115165" y="167545"/>
                </a:lnTo>
                <a:lnTo>
                  <a:pt x="122497" y="169270"/>
                </a:lnTo>
                <a:lnTo>
                  <a:pt x="129924" y="171267"/>
                </a:lnTo>
                <a:lnTo>
                  <a:pt x="136570" y="173445"/>
                </a:lnTo>
                <a:lnTo>
                  <a:pt x="142693" y="175743"/>
                </a:lnTo>
                <a:lnTo>
                  <a:pt x="148469" y="178122"/>
                </a:lnTo>
                <a:lnTo>
                  <a:pt x="154013" y="180555"/>
                </a:lnTo>
                <a:lnTo>
                  <a:pt x="164687" y="185516"/>
                </a:lnTo>
                <a:lnTo>
                  <a:pt x="169905" y="188870"/>
                </a:lnTo>
                <a:lnTo>
                  <a:pt x="175077" y="192800"/>
                </a:lnTo>
                <a:lnTo>
                  <a:pt x="180218" y="197113"/>
                </a:lnTo>
                <a:lnTo>
                  <a:pt x="184492" y="200836"/>
                </a:lnTo>
                <a:lnTo>
                  <a:pt x="191499" y="207229"/>
                </a:lnTo>
                <a:lnTo>
                  <a:pt x="197436" y="212893"/>
                </a:lnTo>
                <a:lnTo>
                  <a:pt x="200204" y="215589"/>
                </a:lnTo>
                <a:lnTo>
                  <a:pt x="202050" y="219079"/>
                </a:lnTo>
                <a:lnTo>
                  <a:pt x="204100" y="227473"/>
                </a:lnTo>
                <a:lnTo>
                  <a:pt x="205011" y="234590"/>
                </a:lnTo>
                <a:lnTo>
                  <a:pt x="205254" y="237673"/>
                </a:lnTo>
                <a:lnTo>
                  <a:pt x="204570" y="240576"/>
                </a:lnTo>
                <a:lnTo>
                  <a:pt x="201551" y="246058"/>
                </a:lnTo>
                <a:lnTo>
                  <a:pt x="197387" y="251317"/>
                </a:lnTo>
                <a:lnTo>
                  <a:pt x="192714" y="256477"/>
                </a:lnTo>
                <a:lnTo>
                  <a:pt x="187815" y="261592"/>
                </a:lnTo>
                <a:lnTo>
                  <a:pt x="183630" y="264141"/>
                </a:lnTo>
                <a:lnTo>
                  <a:pt x="178300" y="266688"/>
                </a:lnTo>
                <a:lnTo>
                  <a:pt x="172207" y="269232"/>
                </a:lnTo>
                <a:lnTo>
                  <a:pt x="166452" y="271774"/>
                </a:lnTo>
                <a:lnTo>
                  <a:pt x="155541" y="276857"/>
                </a:lnTo>
                <a:lnTo>
                  <a:pt x="148567" y="278552"/>
                </a:lnTo>
                <a:lnTo>
                  <a:pt x="140531" y="279681"/>
                </a:lnTo>
                <a:lnTo>
                  <a:pt x="131787" y="280434"/>
                </a:lnTo>
                <a:lnTo>
                  <a:pt x="122571" y="280936"/>
                </a:lnTo>
                <a:lnTo>
                  <a:pt x="103301" y="281494"/>
                </a:lnTo>
                <a:lnTo>
                  <a:pt x="94267" y="280796"/>
                </a:lnTo>
                <a:lnTo>
                  <a:pt x="85705" y="279484"/>
                </a:lnTo>
                <a:lnTo>
                  <a:pt x="77457" y="277763"/>
                </a:lnTo>
                <a:lnTo>
                  <a:pt x="70265" y="276615"/>
                </a:lnTo>
                <a:lnTo>
                  <a:pt x="63777" y="275850"/>
                </a:lnTo>
                <a:lnTo>
                  <a:pt x="57758" y="275340"/>
                </a:lnTo>
                <a:lnTo>
                  <a:pt x="51205" y="275000"/>
                </a:lnTo>
                <a:lnTo>
                  <a:pt x="37151" y="274622"/>
                </a:lnTo>
                <a:lnTo>
                  <a:pt x="0" y="274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Annotation48"/>
          <p:cNvSpPr/>
          <p:nvPr/>
        </p:nvSpPr>
        <p:spPr>
          <a:xfrm>
            <a:off x="5693320" y="1996575"/>
            <a:ext cx="90225" cy="90830"/>
          </a:xfrm>
          <a:custGeom>
            <a:avLst/>
            <a:gdLst/>
            <a:ahLst/>
            <a:cxnLst/>
            <a:rect l="0" t="0" r="0" b="0"/>
            <a:pathLst>
              <a:path w="90225" h="90830">
                <a:moveTo>
                  <a:pt x="21680" y="15105"/>
                </a:moveTo>
                <a:lnTo>
                  <a:pt x="7813" y="15105"/>
                </a:lnTo>
                <a:lnTo>
                  <a:pt x="6509" y="15952"/>
                </a:lnTo>
                <a:lnTo>
                  <a:pt x="4793" y="17363"/>
                </a:lnTo>
                <a:lnTo>
                  <a:pt x="2802" y="19150"/>
                </a:lnTo>
                <a:lnTo>
                  <a:pt x="1475" y="22035"/>
                </a:lnTo>
                <a:lnTo>
                  <a:pt x="591" y="25652"/>
                </a:lnTo>
                <a:lnTo>
                  <a:pt x="0" y="29756"/>
                </a:lnTo>
                <a:lnTo>
                  <a:pt x="454" y="34186"/>
                </a:lnTo>
                <a:lnTo>
                  <a:pt x="1603" y="38832"/>
                </a:lnTo>
                <a:lnTo>
                  <a:pt x="3215" y="43623"/>
                </a:lnTo>
                <a:lnTo>
                  <a:pt x="4291" y="47664"/>
                </a:lnTo>
                <a:lnTo>
                  <a:pt x="5007" y="51204"/>
                </a:lnTo>
                <a:lnTo>
                  <a:pt x="5484" y="54411"/>
                </a:lnTo>
                <a:lnTo>
                  <a:pt x="6651" y="58242"/>
                </a:lnTo>
                <a:lnTo>
                  <a:pt x="8274" y="62490"/>
                </a:lnTo>
                <a:lnTo>
                  <a:pt x="10202" y="67015"/>
                </a:lnTo>
                <a:lnTo>
                  <a:pt x="12335" y="70878"/>
                </a:lnTo>
                <a:lnTo>
                  <a:pt x="14604" y="74301"/>
                </a:lnTo>
                <a:lnTo>
                  <a:pt x="16963" y="77429"/>
                </a:lnTo>
                <a:lnTo>
                  <a:pt x="19382" y="80361"/>
                </a:lnTo>
                <a:lnTo>
                  <a:pt x="21842" y="83162"/>
                </a:lnTo>
                <a:lnTo>
                  <a:pt x="24328" y="85877"/>
                </a:lnTo>
                <a:lnTo>
                  <a:pt x="26832" y="87686"/>
                </a:lnTo>
                <a:lnTo>
                  <a:pt x="29348" y="88892"/>
                </a:lnTo>
                <a:lnTo>
                  <a:pt x="31872" y="89696"/>
                </a:lnTo>
                <a:lnTo>
                  <a:pt x="34402" y="90233"/>
                </a:lnTo>
                <a:lnTo>
                  <a:pt x="36934" y="90590"/>
                </a:lnTo>
                <a:lnTo>
                  <a:pt x="39470" y="90829"/>
                </a:lnTo>
                <a:lnTo>
                  <a:pt x="42854" y="90141"/>
                </a:lnTo>
                <a:lnTo>
                  <a:pt x="46802" y="88835"/>
                </a:lnTo>
                <a:lnTo>
                  <a:pt x="51128" y="87119"/>
                </a:lnTo>
                <a:lnTo>
                  <a:pt x="54859" y="85974"/>
                </a:lnTo>
                <a:lnTo>
                  <a:pt x="58193" y="85211"/>
                </a:lnTo>
                <a:lnTo>
                  <a:pt x="61262" y="84702"/>
                </a:lnTo>
                <a:lnTo>
                  <a:pt x="64155" y="82670"/>
                </a:lnTo>
                <a:lnTo>
                  <a:pt x="66930" y="79622"/>
                </a:lnTo>
                <a:lnTo>
                  <a:pt x="69627" y="75896"/>
                </a:lnTo>
                <a:lnTo>
                  <a:pt x="72271" y="72566"/>
                </a:lnTo>
                <a:lnTo>
                  <a:pt x="74881" y="69499"/>
                </a:lnTo>
                <a:lnTo>
                  <a:pt x="77468" y="66607"/>
                </a:lnTo>
                <a:lnTo>
                  <a:pt x="80039" y="62987"/>
                </a:lnTo>
                <a:lnTo>
                  <a:pt x="82600" y="58880"/>
                </a:lnTo>
                <a:lnTo>
                  <a:pt x="85153" y="54448"/>
                </a:lnTo>
                <a:lnTo>
                  <a:pt x="86855" y="50647"/>
                </a:lnTo>
                <a:lnTo>
                  <a:pt x="87990" y="47266"/>
                </a:lnTo>
                <a:lnTo>
                  <a:pt x="88747" y="44166"/>
                </a:lnTo>
                <a:lnTo>
                  <a:pt x="89251" y="41252"/>
                </a:lnTo>
                <a:lnTo>
                  <a:pt x="89588" y="38463"/>
                </a:lnTo>
                <a:lnTo>
                  <a:pt x="89812" y="35757"/>
                </a:lnTo>
                <a:lnTo>
                  <a:pt x="89962" y="32260"/>
                </a:lnTo>
                <a:lnTo>
                  <a:pt x="90127" y="23858"/>
                </a:lnTo>
                <a:lnTo>
                  <a:pt x="89325" y="20940"/>
                </a:lnTo>
                <a:lnTo>
                  <a:pt x="87944" y="18995"/>
                </a:lnTo>
                <a:lnTo>
                  <a:pt x="86176" y="17699"/>
                </a:lnTo>
                <a:lnTo>
                  <a:pt x="84151" y="15987"/>
                </a:lnTo>
                <a:lnTo>
                  <a:pt x="81954" y="14000"/>
                </a:lnTo>
                <a:lnTo>
                  <a:pt x="76391" y="8772"/>
                </a:lnTo>
                <a:lnTo>
                  <a:pt x="75087" y="8343"/>
                </a:lnTo>
                <a:lnTo>
                  <a:pt x="73371" y="8057"/>
                </a:lnTo>
                <a:lnTo>
                  <a:pt x="71382" y="7866"/>
                </a:lnTo>
                <a:lnTo>
                  <a:pt x="69208" y="7739"/>
                </a:lnTo>
                <a:lnTo>
                  <a:pt x="64535" y="7598"/>
                </a:lnTo>
                <a:lnTo>
                  <a:pt x="62950" y="8407"/>
                </a:lnTo>
                <a:lnTo>
                  <a:pt x="61894" y="9793"/>
                </a:lnTo>
                <a:lnTo>
                  <a:pt x="61190" y="11564"/>
                </a:lnTo>
                <a:lnTo>
                  <a:pt x="60720" y="13591"/>
                </a:lnTo>
                <a:lnTo>
                  <a:pt x="60407" y="15789"/>
                </a:lnTo>
                <a:lnTo>
                  <a:pt x="60197" y="18101"/>
                </a:lnTo>
                <a:lnTo>
                  <a:pt x="60059" y="21336"/>
                </a:lnTo>
                <a:lnTo>
                  <a:pt x="59904" y="29445"/>
                </a:lnTo>
                <a:lnTo>
                  <a:pt x="59792" y="54384"/>
                </a:lnTo>
                <a:lnTo>
                  <a:pt x="60635" y="57378"/>
                </a:lnTo>
                <a:lnTo>
                  <a:pt x="62043" y="60220"/>
                </a:lnTo>
                <a:lnTo>
                  <a:pt x="63829" y="62962"/>
                </a:lnTo>
                <a:lnTo>
                  <a:pt x="65019" y="65636"/>
                </a:lnTo>
                <a:lnTo>
                  <a:pt x="65813" y="68266"/>
                </a:lnTo>
                <a:lnTo>
                  <a:pt x="66342" y="70866"/>
                </a:lnTo>
                <a:lnTo>
                  <a:pt x="67541" y="72599"/>
                </a:lnTo>
                <a:lnTo>
                  <a:pt x="69188" y="73754"/>
                </a:lnTo>
                <a:lnTo>
                  <a:pt x="73868" y="75609"/>
                </a:lnTo>
                <a:lnTo>
                  <a:pt x="75099" y="75761"/>
                </a:lnTo>
                <a:lnTo>
                  <a:pt x="76767" y="75862"/>
                </a:lnTo>
                <a:lnTo>
                  <a:pt x="78725" y="75930"/>
                </a:lnTo>
                <a:lnTo>
                  <a:pt x="80877" y="75128"/>
                </a:lnTo>
                <a:lnTo>
                  <a:pt x="83158" y="73747"/>
                </a:lnTo>
                <a:lnTo>
                  <a:pt x="85525" y="71980"/>
                </a:lnTo>
                <a:lnTo>
                  <a:pt x="87104" y="69955"/>
                </a:lnTo>
                <a:lnTo>
                  <a:pt x="88156" y="67758"/>
                </a:lnTo>
                <a:lnTo>
                  <a:pt x="88858" y="65447"/>
                </a:lnTo>
                <a:lnTo>
                  <a:pt x="89325" y="63060"/>
                </a:lnTo>
                <a:lnTo>
                  <a:pt x="89637" y="60621"/>
                </a:lnTo>
                <a:lnTo>
                  <a:pt x="89845" y="58149"/>
                </a:lnTo>
                <a:lnTo>
                  <a:pt x="89983" y="54808"/>
                </a:lnTo>
                <a:lnTo>
                  <a:pt x="90137" y="46580"/>
                </a:lnTo>
                <a:lnTo>
                  <a:pt x="90224" y="32427"/>
                </a:lnTo>
                <a:lnTo>
                  <a:pt x="89389" y="28346"/>
                </a:lnTo>
                <a:lnTo>
                  <a:pt x="87986" y="24779"/>
                </a:lnTo>
                <a:lnTo>
                  <a:pt x="86204" y="21555"/>
                </a:lnTo>
                <a:lnTo>
                  <a:pt x="84170" y="18558"/>
                </a:lnTo>
                <a:lnTo>
                  <a:pt x="81967" y="15714"/>
                </a:lnTo>
                <a:lnTo>
                  <a:pt x="79651" y="12971"/>
                </a:lnTo>
                <a:lnTo>
                  <a:pt x="77261" y="10296"/>
                </a:lnTo>
                <a:lnTo>
                  <a:pt x="72347" y="5065"/>
                </a:lnTo>
                <a:lnTo>
                  <a:pt x="69852" y="3332"/>
                </a:lnTo>
                <a:lnTo>
                  <a:pt x="67341" y="2176"/>
                </a:lnTo>
                <a:lnTo>
                  <a:pt x="64821" y="1406"/>
                </a:lnTo>
                <a:lnTo>
                  <a:pt x="61447" y="892"/>
                </a:lnTo>
                <a:lnTo>
                  <a:pt x="57505" y="550"/>
                </a:lnTo>
                <a:lnTo>
                  <a:pt x="49456" y="169"/>
                </a:lnTo>
                <a:lnTo>
                  <a:pt x="43056" y="0"/>
                </a:lnTo>
                <a:lnTo>
                  <a:pt x="40165" y="802"/>
                </a:lnTo>
                <a:lnTo>
                  <a:pt x="37390" y="2183"/>
                </a:lnTo>
                <a:lnTo>
                  <a:pt x="34694" y="3950"/>
                </a:lnTo>
                <a:lnTo>
                  <a:pt x="32049" y="5975"/>
                </a:lnTo>
                <a:lnTo>
                  <a:pt x="29440" y="8172"/>
                </a:lnTo>
                <a:lnTo>
                  <a:pt x="26853" y="10483"/>
                </a:lnTo>
                <a:lnTo>
                  <a:pt x="25129" y="12870"/>
                </a:lnTo>
                <a:lnTo>
                  <a:pt x="23980" y="15309"/>
                </a:lnTo>
                <a:lnTo>
                  <a:pt x="23213" y="17781"/>
                </a:lnTo>
                <a:lnTo>
                  <a:pt x="22702" y="20275"/>
                </a:lnTo>
                <a:lnTo>
                  <a:pt x="22362" y="22785"/>
                </a:lnTo>
                <a:lnTo>
                  <a:pt x="22135" y="25305"/>
                </a:lnTo>
                <a:lnTo>
                  <a:pt x="22830" y="28679"/>
                </a:lnTo>
                <a:lnTo>
                  <a:pt x="24141" y="32621"/>
                </a:lnTo>
                <a:lnTo>
                  <a:pt x="25860" y="36942"/>
                </a:lnTo>
                <a:lnTo>
                  <a:pt x="27854" y="40670"/>
                </a:lnTo>
                <a:lnTo>
                  <a:pt x="30029" y="44001"/>
                </a:lnTo>
                <a:lnTo>
                  <a:pt x="32326" y="47069"/>
                </a:lnTo>
                <a:lnTo>
                  <a:pt x="33858" y="49961"/>
                </a:lnTo>
                <a:lnTo>
                  <a:pt x="34879" y="52736"/>
                </a:lnTo>
                <a:lnTo>
                  <a:pt x="35559" y="55432"/>
                </a:lnTo>
                <a:lnTo>
                  <a:pt x="36013" y="58077"/>
                </a:lnTo>
                <a:lnTo>
                  <a:pt x="36316" y="60686"/>
                </a:lnTo>
                <a:lnTo>
                  <a:pt x="36517" y="63272"/>
                </a:lnTo>
                <a:lnTo>
                  <a:pt x="37498" y="65843"/>
                </a:lnTo>
                <a:lnTo>
                  <a:pt x="38999" y="68404"/>
                </a:lnTo>
                <a:lnTo>
                  <a:pt x="43446" y="74552"/>
                </a:lnTo>
                <a:lnTo>
                  <a:pt x="44658" y="75056"/>
                </a:lnTo>
                <a:lnTo>
                  <a:pt x="46311" y="75393"/>
                </a:lnTo>
                <a:lnTo>
                  <a:pt x="48261" y="75617"/>
                </a:lnTo>
                <a:lnTo>
                  <a:pt x="50407" y="75766"/>
                </a:lnTo>
                <a:lnTo>
                  <a:pt x="52685" y="75866"/>
                </a:lnTo>
                <a:lnTo>
                  <a:pt x="59780" y="760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Annotation49"/>
          <p:cNvSpPr/>
          <p:nvPr/>
        </p:nvSpPr>
        <p:spPr>
          <a:xfrm>
            <a:off x="5669387" y="1325880"/>
            <a:ext cx="380436" cy="571501"/>
          </a:xfrm>
          <a:custGeom>
            <a:avLst/>
            <a:gdLst/>
            <a:ahLst/>
            <a:cxnLst/>
            <a:rect l="0" t="0" r="0" b="0"/>
            <a:pathLst>
              <a:path w="380436" h="571501">
                <a:moveTo>
                  <a:pt x="190393" y="0"/>
                </a:moveTo>
                <a:lnTo>
                  <a:pt x="172260" y="0"/>
                </a:lnTo>
                <a:lnTo>
                  <a:pt x="169838" y="847"/>
                </a:lnTo>
                <a:lnTo>
                  <a:pt x="161388" y="6561"/>
                </a:lnTo>
                <a:lnTo>
                  <a:pt x="151819" y="15770"/>
                </a:lnTo>
                <a:lnTo>
                  <a:pt x="142039" y="25505"/>
                </a:lnTo>
                <a:lnTo>
                  <a:pt x="130440" y="33051"/>
                </a:lnTo>
                <a:lnTo>
                  <a:pt x="121132" y="38114"/>
                </a:lnTo>
                <a:lnTo>
                  <a:pt x="112197" y="43186"/>
                </a:lnTo>
                <a:lnTo>
                  <a:pt x="105404" y="48263"/>
                </a:lnTo>
                <a:lnTo>
                  <a:pt x="101561" y="49955"/>
                </a:lnTo>
                <a:lnTo>
                  <a:pt x="92774" y="51836"/>
                </a:lnTo>
                <a:lnTo>
                  <a:pt x="85483" y="54929"/>
                </a:lnTo>
                <a:lnTo>
                  <a:pt x="74360" y="61431"/>
                </a:lnTo>
                <a:lnTo>
                  <a:pt x="66009" y="65403"/>
                </a:lnTo>
                <a:lnTo>
                  <a:pt x="56548" y="68485"/>
                </a:lnTo>
                <a:lnTo>
                  <a:pt x="48383" y="73538"/>
                </a:lnTo>
                <a:lnTo>
                  <a:pt x="40602" y="76258"/>
                </a:lnTo>
                <a:lnTo>
                  <a:pt x="32086" y="82050"/>
                </a:lnTo>
                <a:lnTo>
                  <a:pt x="23797" y="86702"/>
                </a:lnTo>
                <a:lnTo>
                  <a:pt x="16726" y="93850"/>
                </a:lnTo>
                <a:lnTo>
                  <a:pt x="11608" y="101824"/>
                </a:lnTo>
                <a:lnTo>
                  <a:pt x="6064" y="118358"/>
                </a:lnTo>
                <a:lnTo>
                  <a:pt x="2636" y="130497"/>
                </a:lnTo>
                <a:lnTo>
                  <a:pt x="1112" y="141537"/>
                </a:lnTo>
                <a:lnTo>
                  <a:pt x="435" y="156603"/>
                </a:lnTo>
                <a:lnTo>
                  <a:pt x="54" y="184125"/>
                </a:lnTo>
                <a:lnTo>
                  <a:pt x="0" y="193870"/>
                </a:lnTo>
                <a:lnTo>
                  <a:pt x="811" y="204600"/>
                </a:lnTo>
                <a:lnTo>
                  <a:pt x="2198" y="215987"/>
                </a:lnTo>
                <a:lnTo>
                  <a:pt x="3970" y="227811"/>
                </a:lnTo>
                <a:lnTo>
                  <a:pt x="5151" y="239927"/>
                </a:lnTo>
                <a:lnTo>
                  <a:pt x="5939" y="252238"/>
                </a:lnTo>
                <a:lnTo>
                  <a:pt x="6463" y="264679"/>
                </a:lnTo>
                <a:lnTo>
                  <a:pt x="8506" y="276359"/>
                </a:lnTo>
                <a:lnTo>
                  <a:pt x="11562" y="287533"/>
                </a:lnTo>
                <a:lnTo>
                  <a:pt x="24588" y="325754"/>
                </a:lnTo>
                <a:lnTo>
                  <a:pt x="30059" y="339795"/>
                </a:lnTo>
                <a:lnTo>
                  <a:pt x="36160" y="352527"/>
                </a:lnTo>
                <a:lnTo>
                  <a:pt x="51616" y="379139"/>
                </a:lnTo>
                <a:lnTo>
                  <a:pt x="60374" y="393431"/>
                </a:lnTo>
                <a:lnTo>
                  <a:pt x="70919" y="405845"/>
                </a:lnTo>
                <a:lnTo>
                  <a:pt x="81154" y="420841"/>
                </a:lnTo>
                <a:lnTo>
                  <a:pt x="83701" y="422800"/>
                </a:lnTo>
                <a:lnTo>
                  <a:pt x="89826" y="425946"/>
                </a:lnTo>
                <a:lnTo>
                  <a:pt x="97761" y="426652"/>
                </a:lnTo>
                <a:lnTo>
                  <a:pt x="100682" y="424432"/>
                </a:lnTo>
                <a:lnTo>
                  <a:pt x="102645" y="422655"/>
                </a:lnTo>
                <a:lnTo>
                  <a:pt x="103954" y="419777"/>
                </a:lnTo>
                <a:lnTo>
                  <a:pt x="105409" y="412063"/>
                </a:lnTo>
                <a:lnTo>
                  <a:pt x="106229" y="398200"/>
                </a:lnTo>
                <a:lnTo>
                  <a:pt x="108678" y="386105"/>
                </a:lnTo>
                <a:lnTo>
                  <a:pt x="111742" y="372262"/>
                </a:lnTo>
                <a:lnTo>
                  <a:pt x="113103" y="357643"/>
                </a:lnTo>
                <a:lnTo>
                  <a:pt x="115966" y="342679"/>
                </a:lnTo>
                <a:lnTo>
                  <a:pt x="120908" y="327562"/>
                </a:lnTo>
                <a:lnTo>
                  <a:pt x="128748" y="312377"/>
                </a:lnTo>
                <a:lnTo>
                  <a:pt x="138638" y="293592"/>
                </a:lnTo>
                <a:lnTo>
                  <a:pt x="146506" y="282603"/>
                </a:lnTo>
                <a:lnTo>
                  <a:pt x="155648" y="272922"/>
                </a:lnTo>
                <a:lnTo>
                  <a:pt x="165355" y="265796"/>
                </a:lnTo>
                <a:lnTo>
                  <a:pt x="171161" y="262711"/>
                </a:lnTo>
                <a:lnTo>
                  <a:pt x="177572" y="259807"/>
                </a:lnTo>
                <a:lnTo>
                  <a:pt x="184386" y="257025"/>
                </a:lnTo>
                <a:lnTo>
                  <a:pt x="190622" y="254323"/>
                </a:lnTo>
                <a:lnTo>
                  <a:pt x="202065" y="249064"/>
                </a:lnTo>
                <a:lnTo>
                  <a:pt x="208335" y="248169"/>
                </a:lnTo>
                <a:lnTo>
                  <a:pt x="215055" y="248419"/>
                </a:lnTo>
                <a:lnTo>
                  <a:pt x="222074" y="249433"/>
                </a:lnTo>
                <a:lnTo>
                  <a:pt x="228447" y="250955"/>
                </a:lnTo>
                <a:lnTo>
                  <a:pt x="240044" y="254905"/>
                </a:lnTo>
                <a:lnTo>
                  <a:pt x="250842" y="261740"/>
                </a:lnTo>
                <a:lnTo>
                  <a:pt x="261286" y="270422"/>
                </a:lnTo>
                <a:lnTo>
                  <a:pt x="271572" y="279925"/>
                </a:lnTo>
                <a:lnTo>
                  <a:pt x="298057" y="305907"/>
                </a:lnTo>
                <a:lnTo>
                  <a:pt x="331258" y="339001"/>
                </a:lnTo>
                <a:lnTo>
                  <a:pt x="342182" y="352174"/>
                </a:lnTo>
                <a:lnTo>
                  <a:pt x="351835" y="366495"/>
                </a:lnTo>
                <a:lnTo>
                  <a:pt x="358947" y="381327"/>
                </a:lnTo>
                <a:lnTo>
                  <a:pt x="364931" y="396385"/>
                </a:lnTo>
                <a:lnTo>
                  <a:pt x="370412" y="410698"/>
                </a:lnTo>
                <a:lnTo>
                  <a:pt x="375670" y="422704"/>
                </a:lnTo>
                <a:lnTo>
                  <a:pt x="378572" y="435942"/>
                </a:lnTo>
                <a:lnTo>
                  <a:pt x="379862" y="450292"/>
                </a:lnTo>
                <a:lnTo>
                  <a:pt x="380435" y="465136"/>
                </a:lnTo>
                <a:lnTo>
                  <a:pt x="378432" y="480201"/>
                </a:lnTo>
                <a:lnTo>
                  <a:pt x="374719" y="494516"/>
                </a:lnTo>
                <a:lnTo>
                  <a:pt x="367869" y="512095"/>
                </a:lnTo>
                <a:lnTo>
                  <a:pt x="360477" y="528028"/>
                </a:lnTo>
                <a:lnTo>
                  <a:pt x="352925" y="542627"/>
                </a:lnTo>
                <a:lnTo>
                  <a:pt x="342788" y="555574"/>
                </a:lnTo>
                <a:lnTo>
                  <a:pt x="332632" y="566285"/>
                </a:lnTo>
                <a:lnTo>
                  <a:pt x="329246" y="568023"/>
                </a:lnTo>
                <a:lnTo>
                  <a:pt x="320968" y="569955"/>
                </a:lnTo>
                <a:lnTo>
                  <a:pt x="313902" y="570813"/>
                </a:lnTo>
                <a:lnTo>
                  <a:pt x="304693" y="571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Annotation50"/>
          <p:cNvSpPr/>
          <p:nvPr/>
        </p:nvSpPr>
        <p:spPr>
          <a:xfrm>
            <a:off x="6143225" y="1501140"/>
            <a:ext cx="158517" cy="257041"/>
          </a:xfrm>
          <a:custGeom>
            <a:avLst/>
            <a:gdLst/>
            <a:ahLst/>
            <a:cxnLst/>
            <a:rect l="0" t="0" r="0" b="0"/>
            <a:pathLst>
              <a:path w="158517" h="257041">
                <a:moveTo>
                  <a:pt x="59455" y="0"/>
                </a:moveTo>
                <a:lnTo>
                  <a:pt x="26424" y="0"/>
                </a:lnTo>
                <a:lnTo>
                  <a:pt x="23888" y="1694"/>
                </a:lnTo>
                <a:lnTo>
                  <a:pt x="21350" y="4516"/>
                </a:lnTo>
                <a:lnTo>
                  <a:pt x="18812" y="8091"/>
                </a:lnTo>
                <a:lnTo>
                  <a:pt x="16273" y="11320"/>
                </a:lnTo>
                <a:lnTo>
                  <a:pt x="13734" y="14320"/>
                </a:lnTo>
                <a:lnTo>
                  <a:pt x="11194" y="17167"/>
                </a:lnTo>
                <a:lnTo>
                  <a:pt x="8655" y="21605"/>
                </a:lnTo>
                <a:lnTo>
                  <a:pt x="6114" y="27103"/>
                </a:lnTo>
                <a:lnTo>
                  <a:pt x="3575" y="33309"/>
                </a:lnTo>
                <a:lnTo>
                  <a:pt x="1882" y="40833"/>
                </a:lnTo>
                <a:lnTo>
                  <a:pt x="752" y="49235"/>
                </a:lnTo>
                <a:lnTo>
                  <a:pt x="0" y="58224"/>
                </a:lnTo>
                <a:lnTo>
                  <a:pt x="345" y="68449"/>
                </a:lnTo>
                <a:lnTo>
                  <a:pt x="1422" y="79499"/>
                </a:lnTo>
                <a:lnTo>
                  <a:pt x="2987" y="91100"/>
                </a:lnTo>
                <a:lnTo>
                  <a:pt x="4876" y="103066"/>
                </a:lnTo>
                <a:lnTo>
                  <a:pt x="9234" y="127652"/>
                </a:lnTo>
                <a:lnTo>
                  <a:pt x="12428" y="140135"/>
                </a:lnTo>
                <a:lnTo>
                  <a:pt x="16250" y="152690"/>
                </a:lnTo>
                <a:lnTo>
                  <a:pt x="20491" y="165293"/>
                </a:lnTo>
                <a:lnTo>
                  <a:pt x="25013" y="177082"/>
                </a:lnTo>
                <a:lnTo>
                  <a:pt x="29720" y="188328"/>
                </a:lnTo>
                <a:lnTo>
                  <a:pt x="34552" y="199212"/>
                </a:lnTo>
                <a:lnTo>
                  <a:pt x="39466" y="208161"/>
                </a:lnTo>
                <a:lnTo>
                  <a:pt x="44436" y="215821"/>
                </a:lnTo>
                <a:lnTo>
                  <a:pt x="49442" y="222621"/>
                </a:lnTo>
                <a:lnTo>
                  <a:pt x="55320" y="228847"/>
                </a:lnTo>
                <a:lnTo>
                  <a:pt x="61779" y="234691"/>
                </a:lnTo>
                <a:lnTo>
                  <a:pt x="68624" y="240281"/>
                </a:lnTo>
                <a:lnTo>
                  <a:pt x="74882" y="244854"/>
                </a:lnTo>
                <a:lnTo>
                  <a:pt x="80746" y="248749"/>
                </a:lnTo>
                <a:lnTo>
                  <a:pt x="86349" y="252193"/>
                </a:lnTo>
                <a:lnTo>
                  <a:pt x="91778" y="254489"/>
                </a:lnTo>
                <a:lnTo>
                  <a:pt x="97091" y="256019"/>
                </a:lnTo>
                <a:lnTo>
                  <a:pt x="102326" y="257040"/>
                </a:lnTo>
                <a:lnTo>
                  <a:pt x="108356" y="256873"/>
                </a:lnTo>
                <a:lnTo>
                  <a:pt x="114915" y="255915"/>
                </a:lnTo>
                <a:lnTo>
                  <a:pt x="121829" y="254430"/>
                </a:lnTo>
                <a:lnTo>
                  <a:pt x="128131" y="253440"/>
                </a:lnTo>
                <a:lnTo>
                  <a:pt x="134026" y="252780"/>
                </a:lnTo>
                <a:lnTo>
                  <a:pt x="139649" y="252340"/>
                </a:lnTo>
                <a:lnTo>
                  <a:pt x="144245" y="251200"/>
                </a:lnTo>
                <a:lnTo>
                  <a:pt x="148155" y="249593"/>
                </a:lnTo>
                <a:lnTo>
                  <a:pt x="158516" y="243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Annotation51"/>
          <p:cNvSpPr/>
          <p:nvPr/>
        </p:nvSpPr>
        <p:spPr>
          <a:xfrm>
            <a:off x="6355402" y="1411792"/>
            <a:ext cx="174939" cy="225880"/>
          </a:xfrm>
          <a:custGeom>
            <a:avLst/>
            <a:gdLst/>
            <a:ahLst/>
            <a:cxnLst/>
            <a:rect l="0" t="0" r="0" b="0"/>
            <a:pathLst>
              <a:path w="174939" h="225880">
                <a:moveTo>
                  <a:pt x="22538" y="36008"/>
                </a:moveTo>
                <a:lnTo>
                  <a:pt x="18493" y="36008"/>
                </a:lnTo>
                <a:lnTo>
                  <a:pt x="17301" y="35161"/>
                </a:lnTo>
                <a:lnTo>
                  <a:pt x="16506" y="33750"/>
                </a:lnTo>
                <a:lnTo>
                  <a:pt x="15977" y="31963"/>
                </a:lnTo>
                <a:lnTo>
                  <a:pt x="14777" y="30771"/>
                </a:lnTo>
                <a:lnTo>
                  <a:pt x="13131" y="29977"/>
                </a:lnTo>
                <a:lnTo>
                  <a:pt x="11187" y="29447"/>
                </a:lnTo>
                <a:lnTo>
                  <a:pt x="9891" y="28248"/>
                </a:lnTo>
                <a:lnTo>
                  <a:pt x="9026" y="26601"/>
                </a:lnTo>
                <a:lnTo>
                  <a:pt x="8450" y="24657"/>
                </a:lnTo>
                <a:lnTo>
                  <a:pt x="8066" y="24207"/>
                </a:lnTo>
                <a:lnTo>
                  <a:pt x="7810" y="24754"/>
                </a:lnTo>
                <a:lnTo>
                  <a:pt x="7640" y="25965"/>
                </a:lnTo>
                <a:lnTo>
                  <a:pt x="5192" y="29569"/>
                </a:lnTo>
                <a:lnTo>
                  <a:pt x="3354" y="31715"/>
                </a:lnTo>
                <a:lnTo>
                  <a:pt x="2129" y="35687"/>
                </a:lnTo>
                <a:lnTo>
                  <a:pt x="1312" y="40874"/>
                </a:lnTo>
                <a:lnTo>
                  <a:pt x="767" y="46872"/>
                </a:lnTo>
                <a:lnTo>
                  <a:pt x="404" y="54257"/>
                </a:lnTo>
                <a:lnTo>
                  <a:pt x="0" y="71494"/>
                </a:lnTo>
                <a:lnTo>
                  <a:pt x="740" y="80832"/>
                </a:lnTo>
                <a:lnTo>
                  <a:pt x="2079" y="90444"/>
                </a:lnTo>
                <a:lnTo>
                  <a:pt x="3819" y="100239"/>
                </a:lnTo>
                <a:lnTo>
                  <a:pt x="5825" y="110155"/>
                </a:lnTo>
                <a:lnTo>
                  <a:pt x="10312" y="130205"/>
                </a:lnTo>
                <a:lnTo>
                  <a:pt x="13541" y="140292"/>
                </a:lnTo>
                <a:lnTo>
                  <a:pt x="17386" y="150404"/>
                </a:lnTo>
                <a:lnTo>
                  <a:pt x="21644" y="160532"/>
                </a:lnTo>
                <a:lnTo>
                  <a:pt x="25328" y="169824"/>
                </a:lnTo>
                <a:lnTo>
                  <a:pt x="31680" y="186922"/>
                </a:lnTo>
                <a:lnTo>
                  <a:pt x="35407" y="194191"/>
                </a:lnTo>
                <a:lnTo>
                  <a:pt x="39584" y="200730"/>
                </a:lnTo>
                <a:lnTo>
                  <a:pt x="44062" y="206783"/>
                </a:lnTo>
                <a:lnTo>
                  <a:pt x="47894" y="211664"/>
                </a:lnTo>
                <a:lnTo>
                  <a:pt x="51295" y="215765"/>
                </a:lnTo>
                <a:lnTo>
                  <a:pt x="54409" y="219346"/>
                </a:lnTo>
                <a:lnTo>
                  <a:pt x="58179" y="221734"/>
                </a:lnTo>
                <a:lnTo>
                  <a:pt x="62385" y="223325"/>
                </a:lnTo>
                <a:lnTo>
                  <a:pt x="66883" y="224386"/>
                </a:lnTo>
                <a:lnTo>
                  <a:pt x="70727" y="225093"/>
                </a:lnTo>
                <a:lnTo>
                  <a:pt x="74138" y="225565"/>
                </a:lnTo>
                <a:lnTo>
                  <a:pt x="77258" y="225879"/>
                </a:lnTo>
                <a:lnTo>
                  <a:pt x="80185" y="225242"/>
                </a:lnTo>
                <a:lnTo>
                  <a:pt x="82983" y="223971"/>
                </a:lnTo>
                <a:lnTo>
                  <a:pt x="88349" y="220300"/>
                </a:lnTo>
                <a:lnTo>
                  <a:pt x="93556" y="215847"/>
                </a:lnTo>
                <a:lnTo>
                  <a:pt x="95284" y="213474"/>
                </a:lnTo>
                <a:lnTo>
                  <a:pt x="97203" y="208580"/>
                </a:lnTo>
                <a:lnTo>
                  <a:pt x="97715" y="205242"/>
                </a:lnTo>
                <a:lnTo>
                  <a:pt x="98056" y="201324"/>
                </a:lnTo>
                <a:lnTo>
                  <a:pt x="98284" y="197019"/>
                </a:lnTo>
                <a:lnTo>
                  <a:pt x="98537" y="185462"/>
                </a:lnTo>
                <a:lnTo>
                  <a:pt x="98604" y="178824"/>
                </a:lnTo>
                <a:lnTo>
                  <a:pt x="97802" y="172705"/>
                </a:lnTo>
                <a:lnTo>
                  <a:pt x="96421" y="166933"/>
                </a:lnTo>
                <a:lnTo>
                  <a:pt x="94654" y="161391"/>
                </a:lnTo>
                <a:lnTo>
                  <a:pt x="90431" y="146203"/>
                </a:lnTo>
                <a:lnTo>
                  <a:pt x="88121" y="137411"/>
                </a:lnTo>
                <a:lnTo>
                  <a:pt x="83295" y="120869"/>
                </a:lnTo>
                <a:lnTo>
                  <a:pt x="80823" y="112902"/>
                </a:lnTo>
                <a:lnTo>
                  <a:pt x="77481" y="104204"/>
                </a:lnTo>
                <a:lnTo>
                  <a:pt x="73560" y="95019"/>
                </a:lnTo>
                <a:lnTo>
                  <a:pt x="69253" y="85509"/>
                </a:lnTo>
                <a:lnTo>
                  <a:pt x="65534" y="76628"/>
                </a:lnTo>
                <a:lnTo>
                  <a:pt x="62209" y="68168"/>
                </a:lnTo>
                <a:lnTo>
                  <a:pt x="59146" y="59988"/>
                </a:lnTo>
                <a:lnTo>
                  <a:pt x="55409" y="51995"/>
                </a:lnTo>
                <a:lnTo>
                  <a:pt x="51226" y="44126"/>
                </a:lnTo>
                <a:lnTo>
                  <a:pt x="42908" y="29456"/>
                </a:lnTo>
                <a:lnTo>
                  <a:pt x="36389" y="17292"/>
                </a:lnTo>
                <a:lnTo>
                  <a:pt x="34313" y="12524"/>
                </a:lnTo>
                <a:lnTo>
                  <a:pt x="32927" y="8499"/>
                </a:lnTo>
                <a:lnTo>
                  <a:pt x="30705" y="0"/>
                </a:lnTo>
                <a:lnTo>
                  <a:pt x="30523" y="149"/>
                </a:lnTo>
                <a:lnTo>
                  <a:pt x="30266" y="5251"/>
                </a:lnTo>
                <a:lnTo>
                  <a:pt x="30206" y="12743"/>
                </a:lnTo>
                <a:lnTo>
                  <a:pt x="31883" y="18805"/>
                </a:lnTo>
                <a:lnTo>
                  <a:pt x="34695" y="26232"/>
                </a:lnTo>
                <a:lnTo>
                  <a:pt x="38262" y="34571"/>
                </a:lnTo>
                <a:lnTo>
                  <a:pt x="42335" y="42670"/>
                </a:lnTo>
                <a:lnTo>
                  <a:pt x="46743" y="50610"/>
                </a:lnTo>
                <a:lnTo>
                  <a:pt x="51375" y="58442"/>
                </a:lnTo>
                <a:lnTo>
                  <a:pt x="57003" y="67051"/>
                </a:lnTo>
                <a:lnTo>
                  <a:pt x="63294" y="76177"/>
                </a:lnTo>
                <a:lnTo>
                  <a:pt x="77059" y="95347"/>
                </a:lnTo>
                <a:lnTo>
                  <a:pt x="91642" y="115157"/>
                </a:lnTo>
                <a:lnTo>
                  <a:pt x="99088" y="123487"/>
                </a:lnTo>
                <a:lnTo>
                  <a:pt x="106591" y="130734"/>
                </a:lnTo>
                <a:lnTo>
                  <a:pt x="114134" y="137259"/>
                </a:lnTo>
                <a:lnTo>
                  <a:pt x="120855" y="143302"/>
                </a:lnTo>
                <a:lnTo>
                  <a:pt x="132840" y="154532"/>
                </a:lnTo>
                <a:lnTo>
                  <a:pt x="138406" y="159051"/>
                </a:lnTo>
                <a:lnTo>
                  <a:pt x="143810" y="162910"/>
                </a:lnTo>
                <a:lnTo>
                  <a:pt x="149106" y="166329"/>
                </a:lnTo>
                <a:lnTo>
                  <a:pt x="153484" y="169456"/>
                </a:lnTo>
                <a:lnTo>
                  <a:pt x="157249" y="172386"/>
                </a:lnTo>
                <a:lnTo>
                  <a:pt x="160605" y="175187"/>
                </a:lnTo>
                <a:lnTo>
                  <a:pt x="163690" y="177054"/>
                </a:lnTo>
                <a:lnTo>
                  <a:pt x="166592" y="178299"/>
                </a:lnTo>
                <a:lnTo>
                  <a:pt x="174938" y="1807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Annotation52"/>
          <p:cNvSpPr/>
          <p:nvPr/>
        </p:nvSpPr>
        <p:spPr>
          <a:xfrm>
            <a:off x="6423660" y="1219200"/>
            <a:ext cx="205741" cy="388621"/>
          </a:xfrm>
          <a:custGeom>
            <a:avLst/>
            <a:gdLst/>
            <a:ahLst/>
            <a:cxnLst/>
            <a:rect l="0" t="0" r="0" b="0"/>
            <a:pathLst>
              <a:path w="205741" h="388621">
                <a:moveTo>
                  <a:pt x="0" y="0"/>
                </a:moveTo>
                <a:lnTo>
                  <a:pt x="0" y="26969"/>
                </a:lnTo>
                <a:lnTo>
                  <a:pt x="1694" y="33219"/>
                </a:lnTo>
                <a:lnTo>
                  <a:pt x="4515" y="39926"/>
                </a:lnTo>
                <a:lnTo>
                  <a:pt x="8090" y="46938"/>
                </a:lnTo>
                <a:lnTo>
                  <a:pt x="11320" y="54998"/>
                </a:lnTo>
                <a:lnTo>
                  <a:pt x="14320" y="63759"/>
                </a:lnTo>
                <a:lnTo>
                  <a:pt x="17166" y="72986"/>
                </a:lnTo>
                <a:lnTo>
                  <a:pt x="20757" y="83371"/>
                </a:lnTo>
                <a:lnTo>
                  <a:pt x="38688" y="132712"/>
                </a:lnTo>
                <a:lnTo>
                  <a:pt x="43572" y="146895"/>
                </a:lnTo>
                <a:lnTo>
                  <a:pt x="49369" y="162277"/>
                </a:lnTo>
                <a:lnTo>
                  <a:pt x="62582" y="195172"/>
                </a:lnTo>
                <a:lnTo>
                  <a:pt x="69661" y="211395"/>
                </a:lnTo>
                <a:lnTo>
                  <a:pt x="84300" y="242966"/>
                </a:lnTo>
                <a:lnTo>
                  <a:pt x="91760" y="257651"/>
                </a:lnTo>
                <a:lnTo>
                  <a:pt x="99274" y="271674"/>
                </a:lnTo>
                <a:lnTo>
                  <a:pt x="113548" y="297697"/>
                </a:lnTo>
                <a:lnTo>
                  <a:pt x="125537" y="320552"/>
                </a:lnTo>
                <a:lnTo>
                  <a:pt x="131951" y="330542"/>
                </a:lnTo>
                <a:lnTo>
                  <a:pt x="138767" y="339741"/>
                </a:lnTo>
                <a:lnTo>
                  <a:pt x="145851" y="348414"/>
                </a:lnTo>
                <a:lnTo>
                  <a:pt x="153115" y="355889"/>
                </a:lnTo>
                <a:lnTo>
                  <a:pt x="160496" y="362566"/>
                </a:lnTo>
                <a:lnTo>
                  <a:pt x="167958" y="368711"/>
                </a:lnTo>
                <a:lnTo>
                  <a:pt x="173778" y="373654"/>
                </a:lnTo>
                <a:lnTo>
                  <a:pt x="178505" y="377796"/>
                </a:lnTo>
                <a:lnTo>
                  <a:pt x="182503" y="381404"/>
                </a:lnTo>
                <a:lnTo>
                  <a:pt x="186016" y="383809"/>
                </a:lnTo>
                <a:lnTo>
                  <a:pt x="192176" y="386482"/>
                </a:lnTo>
                <a:lnTo>
                  <a:pt x="197735" y="387670"/>
                </a:lnTo>
                <a:lnTo>
                  <a:pt x="205740" y="388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Annotation53"/>
          <p:cNvSpPr/>
          <p:nvPr/>
        </p:nvSpPr>
        <p:spPr>
          <a:xfrm>
            <a:off x="6573875" y="1281066"/>
            <a:ext cx="177284" cy="249923"/>
          </a:xfrm>
          <a:custGeom>
            <a:avLst/>
            <a:gdLst/>
            <a:ahLst/>
            <a:cxnLst/>
            <a:rect l="0" t="0" r="0" b="0"/>
            <a:pathLst>
              <a:path w="177284" h="249923">
                <a:moveTo>
                  <a:pt x="9805" y="6714"/>
                </a:moveTo>
                <a:lnTo>
                  <a:pt x="9805" y="10759"/>
                </a:lnTo>
                <a:lnTo>
                  <a:pt x="5290" y="17261"/>
                </a:lnTo>
                <a:lnTo>
                  <a:pt x="1714" y="21365"/>
                </a:lnTo>
                <a:lnTo>
                  <a:pt x="178" y="24948"/>
                </a:lnTo>
                <a:lnTo>
                  <a:pt x="0" y="28183"/>
                </a:lnTo>
                <a:lnTo>
                  <a:pt x="1214" y="35729"/>
                </a:lnTo>
                <a:lnTo>
                  <a:pt x="1538" y="41297"/>
                </a:lnTo>
                <a:lnTo>
                  <a:pt x="1753" y="47550"/>
                </a:lnTo>
                <a:lnTo>
                  <a:pt x="2744" y="55951"/>
                </a:lnTo>
                <a:lnTo>
                  <a:pt x="4251" y="65785"/>
                </a:lnTo>
                <a:lnTo>
                  <a:pt x="8183" y="88001"/>
                </a:lnTo>
                <a:lnTo>
                  <a:pt x="12752" y="111986"/>
                </a:lnTo>
                <a:lnTo>
                  <a:pt x="16003" y="124309"/>
                </a:lnTo>
                <a:lnTo>
                  <a:pt x="19864" y="136757"/>
                </a:lnTo>
                <a:lnTo>
                  <a:pt x="24131" y="149289"/>
                </a:lnTo>
                <a:lnTo>
                  <a:pt x="30363" y="161031"/>
                </a:lnTo>
                <a:lnTo>
                  <a:pt x="37903" y="172245"/>
                </a:lnTo>
                <a:lnTo>
                  <a:pt x="46316" y="183108"/>
                </a:lnTo>
                <a:lnTo>
                  <a:pt x="53620" y="192890"/>
                </a:lnTo>
                <a:lnTo>
                  <a:pt x="66249" y="210532"/>
                </a:lnTo>
                <a:lnTo>
                  <a:pt x="72835" y="217946"/>
                </a:lnTo>
                <a:lnTo>
                  <a:pt x="79765" y="224582"/>
                </a:lnTo>
                <a:lnTo>
                  <a:pt x="86925" y="230699"/>
                </a:lnTo>
                <a:lnTo>
                  <a:pt x="94238" y="235624"/>
                </a:lnTo>
                <a:lnTo>
                  <a:pt x="101655" y="239754"/>
                </a:lnTo>
                <a:lnTo>
                  <a:pt x="109138" y="243354"/>
                </a:lnTo>
                <a:lnTo>
                  <a:pt x="114973" y="245754"/>
                </a:lnTo>
                <a:lnTo>
                  <a:pt x="119711" y="247354"/>
                </a:lnTo>
                <a:lnTo>
                  <a:pt x="123715" y="248421"/>
                </a:lnTo>
                <a:lnTo>
                  <a:pt x="128079" y="249132"/>
                </a:lnTo>
                <a:lnTo>
                  <a:pt x="132682" y="249606"/>
                </a:lnTo>
                <a:lnTo>
                  <a:pt x="137442" y="249922"/>
                </a:lnTo>
                <a:lnTo>
                  <a:pt x="141463" y="249286"/>
                </a:lnTo>
                <a:lnTo>
                  <a:pt x="144991" y="248015"/>
                </a:lnTo>
                <a:lnTo>
                  <a:pt x="148188" y="246322"/>
                </a:lnTo>
                <a:lnTo>
                  <a:pt x="152014" y="243499"/>
                </a:lnTo>
                <a:lnTo>
                  <a:pt x="156258" y="239924"/>
                </a:lnTo>
                <a:lnTo>
                  <a:pt x="160781" y="235847"/>
                </a:lnTo>
                <a:lnTo>
                  <a:pt x="164642" y="231436"/>
                </a:lnTo>
                <a:lnTo>
                  <a:pt x="168064" y="226802"/>
                </a:lnTo>
                <a:lnTo>
                  <a:pt x="171191" y="222020"/>
                </a:lnTo>
                <a:lnTo>
                  <a:pt x="173275" y="217138"/>
                </a:lnTo>
                <a:lnTo>
                  <a:pt x="174666" y="212190"/>
                </a:lnTo>
                <a:lnTo>
                  <a:pt x="175592" y="207198"/>
                </a:lnTo>
                <a:lnTo>
                  <a:pt x="176210" y="201330"/>
                </a:lnTo>
                <a:lnTo>
                  <a:pt x="176621" y="194878"/>
                </a:lnTo>
                <a:lnTo>
                  <a:pt x="176897" y="188037"/>
                </a:lnTo>
                <a:lnTo>
                  <a:pt x="177201" y="171404"/>
                </a:lnTo>
                <a:lnTo>
                  <a:pt x="177283" y="162227"/>
                </a:lnTo>
                <a:lnTo>
                  <a:pt x="176490" y="153570"/>
                </a:lnTo>
                <a:lnTo>
                  <a:pt x="175115" y="145258"/>
                </a:lnTo>
                <a:lnTo>
                  <a:pt x="173352" y="137177"/>
                </a:lnTo>
                <a:lnTo>
                  <a:pt x="170483" y="129249"/>
                </a:lnTo>
                <a:lnTo>
                  <a:pt x="166876" y="121424"/>
                </a:lnTo>
                <a:lnTo>
                  <a:pt x="162780" y="113667"/>
                </a:lnTo>
                <a:lnTo>
                  <a:pt x="159202" y="105110"/>
                </a:lnTo>
                <a:lnTo>
                  <a:pt x="155969" y="96018"/>
                </a:lnTo>
                <a:lnTo>
                  <a:pt x="152969" y="86570"/>
                </a:lnTo>
                <a:lnTo>
                  <a:pt x="149274" y="77731"/>
                </a:lnTo>
                <a:lnTo>
                  <a:pt x="145118" y="69299"/>
                </a:lnTo>
                <a:lnTo>
                  <a:pt x="140653" y="61137"/>
                </a:lnTo>
                <a:lnTo>
                  <a:pt x="135137" y="54003"/>
                </a:lnTo>
                <a:lnTo>
                  <a:pt x="128920" y="47553"/>
                </a:lnTo>
                <a:lnTo>
                  <a:pt x="122235" y="41560"/>
                </a:lnTo>
                <a:lnTo>
                  <a:pt x="110291" y="30386"/>
                </a:lnTo>
                <a:lnTo>
                  <a:pt x="104736" y="25035"/>
                </a:lnTo>
                <a:lnTo>
                  <a:pt x="98492" y="19775"/>
                </a:lnTo>
                <a:lnTo>
                  <a:pt x="91789" y="14574"/>
                </a:lnTo>
                <a:lnTo>
                  <a:pt x="84781" y="9414"/>
                </a:lnTo>
                <a:lnTo>
                  <a:pt x="78416" y="5974"/>
                </a:lnTo>
                <a:lnTo>
                  <a:pt x="72479" y="3681"/>
                </a:lnTo>
                <a:lnTo>
                  <a:pt x="66827" y="2152"/>
                </a:lnTo>
                <a:lnTo>
                  <a:pt x="61367" y="1132"/>
                </a:lnTo>
                <a:lnTo>
                  <a:pt x="56033" y="453"/>
                </a:lnTo>
                <a:lnTo>
                  <a:pt x="50783" y="0"/>
                </a:lnTo>
                <a:lnTo>
                  <a:pt x="45591" y="545"/>
                </a:lnTo>
                <a:lnTo>
                  <a:pt x="40436" y="1754"/>
                </a:lnTo>
                <a:lnTo>
                  <a:pt x="35305" y="3408"/>
                </a:lnTo>
                <a:lnTo>
                  <a:pt x="31038" y="5356"/>
                </a:lnTo>
                <a:lnTo>
                  <a:pt x="27348" y="7502"/>
                </a:lnTo>
                <a:lnTo>
                  <a:pt x="24040" y="9780"/>
                </a:lnTo>
                <a:lnTo>
                  <a:pt x="21835" y="12144"/>
                </a:lnTo>
                <a:lnTo>
                  <a:pt x="20365" y="14568"/>
                </a:lnTo>
                <a:lnTo>
                  <a:pt x="17425" y="219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Annotation54"/>
          <p:cNvSpPr/>
          <p:nvPr/>
        </p:nvSpPr>
        <p:spPr>
          <a:xfrm>
            <a:off x="6697980" y="1188720"/>
            <a:ext cx="151198" cy="258935"/>
          </a:xfrm>
          <a:custGeom>
            <a:avLst/>
            <a:gdLst/>
            <a:ahLst/>
            <a:cxnLst/>
            <a:rect l="0" t="0" r="0" b="0"/>
            <a:pathLst>
              <a:path w="151198" h="258935">
                <a:moveTo>
                  <a:pt x="0" y="22860"/>
                </a:moveTo>
                <a:lnTo>
                  <a:pt x="0" y="30950"/>
                </a:lnTo>
                <a:lnTo>
                  <a:pt x="847" y="35027"/>
                </a:lnTo>
                <a:lnTo>
                  <a:pt x="2258" y="39438"/>
                </a:lnTo>
                <a:lnTo>
                  <a:pt x="6561" y="50594"/>
                </a:lnTo>
                <a:lnTo>
                  <a:pt x="11665" y="61151"/>
                </a:lnTo>
                <a:lnTo>
                  <a:pt x="28739" y="95523"/>
                </a:lnTo>
                <a:lnTo>
                  <a:pt x="33553" y="106015"/>
                </a:lnTo>
                <a:lnTo>
                  <a:pt x="43417" y="128962"/>
                </a:lnTo>
                <a:lnTo>
                  <a:pt x="49265" y="140162"/>
                </a:lnTo>
                <a:lnTo>
                  <a:pt x="55704" y="151014"/>
                </a:lnTo>
                <a:lnTo>
                  <a:pt x="62536" y="161636"/>
                </a:lnTo>
                <a:lnTo>
                  <a:pt x="69630" y="172104"/>
                </a:lnTo>
                <a:lnTo>
                  <a:pt x="84287" y="192766"/>
                </a:lnTo>
                <a:lnTo>
                  <a:pt x="90905" y="201324"/>
                </a:lnTo>
                <a:lnTo>
                  <a:pt x="97009" y="208723"/>
                </a:lnTo>
                <a:lnTo>
                  <a:pt x="102773" y="215348"/>
                </a:lnTo>
                <a:lnTo>
                  <a:pt x="108309" y="221459"/>
                </a:lnTo>
                <a:lnTo>
                  <a:pt x="118975" y="232764"/>
                </a:lnTo>
                <a:lnTo>
                  <a:pt x="136439" y="250670"/>
                </a:lnTo>
                <a:lnTo>
                  <a:pt x="143133" y="257419"/>
                </a:lnTo>
                <a:lnTo>
                  <a:pt x="144529" y="257973"/>
                </a:lnTo>
                <a:lnTo>
                  <a:pt x="148337" y="258588"/>
                </a:lnTo>
                <a:lnTo>
                  <a:pt x="151197" y="258934"/>
                </a:lnTo>
                <a:lnTo>
                  <a:pt x="150751" y="258136"/>
                </a:lnTo>
                <a:lnTo>
                  <a:pt x="146079" y="252121"/>
                </a:lnTo>
                <a:lnTo>
                  <a:pt x="141689" y="244416"/>
                </a:lnTo>
                <a:lnTo>
                  <a:pt x="139332" y="239144"/>
                </a:lnTo>
                <a:lnTo>
                  <a:pt x="136914" y="233089"/>
                </a:lnTo>
                <a:lnTo>
                  <a:pt x="134457" y="226513"/>
                </a:lnTo>
                <a:lnTo>
                  <a:pt x="131124" y="219589"/>
                </a:lnTo>
                <a:lnTo>
                  <a:pt x="127210" y="212432"/>
                </a:lnTo>
                <a:lnTo>
                  <a:pt x="122906" y="205122"/>
                </a:lnTo>
                <a:lnTo>
                  <a:pt x="118344" y="196861"/>
                </a:lnTo>
                <a:lnTo>
                  <a:pt x="108760" y="178652"/>
                </a:lnTo>
                <a:lnTo>
                  <a:pt x="104680" y="168208"/>
                </a:lnTo>
                <a:lnTo>
                  <a:pt x="101114" y="157012"/>
                </a:lnTo>
                <a:lnTo>
                  <a:pt x="97888" y="145315"/>
                </a:lnTo>
                <a:lnTo>
                  <a:pt x="94047" y="134130"/>
                </a:lnTo>
                <a:lnTo>
                  <a:pt x="89791" y="123287"/>
                </a:lnTo>
                <a:lnTo>
                  <a:pt x="85261" y="112671"/>
                </a:lnTo>
                <a:lnTo>
                  <a:pt x="81394" y="102207"/>
                </a:lnTo>
                <a:lnTo>
                  <a:pt x="77969" y="91845"/>
                </a:lnTo>
                <a:lnTo>
                  <a:pt x="74840" y="81550"/>
                </a:lnTo>
                <a:lnTo>
                  <a:pt x="71907" y="72993"/>
                </a:lnTo>
                <a:lnTo>
                  <a:pt x="69104" y="65595"/>
                </a:lnTo>
                <a:lnTo>
                  <a:pt x="66389" y="58970"/>
                </a:lnTo>
                <a:lnTo>
                  <a:pt x="64580" y="52860"/>
                </a:lnTo>
                <a:lnTo>
                  <a:pt x="63374" y="47093"/>
                </a:lnTo>
                <a:lnTo>
                  <a:pt x="62569" y="41556"/>
                </a:lnTo>
                <a:lnTo>
                  <a:pt x="62033" y="37017"/>
                </a:lnTo>
                <a:lnTo>
                  <a:pt x="61437" y="29716"/>
                </a:lnTo>
                <a:lnTo>
                  <a:pt x="62124" y="25738"/>
                </a:lnTo>
                <a:lnTo>
                  <a:pt x="63430" y="21392"/>
                </a:lnTo>
                <a:lnTo>
                  <a:pt x="65146" y="16801"/>
                </a:lnTo>
                <a:lnTo>
                  <a:pt x="67985" y="12894"/>
                </a:lnTo>
                <a:lnTo>
                  <a:pt x="71570" y="9443"/>
                </a:lnTo>
                <a:lnTo>
                  <a:pt x="75653" y="6295"/>
                </a:lnTo>
                <a:lnTo>
                  <a:pt x="79223" y="4197"/>
                </a:lnTo>
                <a:lnTo>
                  <a:pt x="82449" y="2798"/>
                </a:lnTo>
                <a:lnTo>
                  <a:pt x="914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Annotation55"/>
          <p:cNvSpPr/>
          <p:nvPr/>
        </p:nvSpPr>
        <p:spPr>
          <a:xfrm>
            <a:off x="6904034" y="1104900"/>
            <a:ext cx="98747" cy="243841"/>
          </a:xfrm>
          <a:custGeom>
            <a:avLst/>
            <a:gdLst/>
            <a:ahLst/>
            <a:cxnLst/>
            <a:rect l="0" t="0" r="0" b="0"/>
            <a:pathLst>
              <a:path w="98747" h="243841">
                <a:moveTo>
                  <a:pt x="7306" y="0"/>
                </a:moveTo>
                <a:lnTo>
                  <a:pt x="744" y="0"/>
                </a:lnTo>
                <a:lnTo>
                  <a:pt x="392" y="847"/>
                </a:lnTo>
                <a:lnTo>
                  <a:pt x="0" y="4045"/>
                </a:lnTo>
                <a:lnTo>
                  <a:pt x="2083" y="10547"/>
                </a:lnTo>
                <a:lnTo>
                  <a:pt x="3824" y="14651"/>
                </a:lnTo>
                <a:lnTo>
                  <a:pt x="8017" y="23727"/>
                </a:lnTo>
                <a:lnTo>
                  <a:pt x="10320" y="28518"/>
                </a:lnTo>
                <a:lnTo>
                  <a:pt x="12701" y="35099"/>
                </a:lnTo>
                <a:lnTo>
                  <a:pt x="15137" y="42873"/>
                </a:lnTo>
                <a:lnTo>
                  <a:pt x="17607" y="51442"/>
                </a:lnTo>
                <a:lnTo>
                  <a:pt x="20946" y="61388"/>
                </a:lnTo>
                <a:lnTo>
                  <a:pt x="29172" y="83728"/>
                </a:lnTo>
                <a:lnTo>
                  <a:pt x="32891" y="94765"/>
                </a:lnTo>
                <a:lnTo>
                  <a:pt x="36216" y="105510"/>
                </a:lnTo>
                <a:lnTo>
                  <a:pt x="39279" y="116060"/>
                </a:lnTo>
                <a:lnTo>
                  <a:pt x="43015" y="127327"/>
                </a:lnTo>
                <a:lnTo>
                  <a:pt x="51681" y="151134"/>
                </a:lnTo>
                <a:lnTo>
                  <a:pt x="56363" y="162563"/>
                </a:lnTo>
                <a:lnTo>
                  <a:pt x="61177" y="173568"/>
                </a:lnTo>
                <a:lnTo>
                  <a:pt x="73786" y="200723"/>
                </a:lnTo>
                <a:lnTo>
                  <a:pt x="77026" y="207476"/>
                </a:lnTo>
                <a:lnTo>
                  <a:pt x="80879" y="213670"/>
                </a:lnTo>
                <a:lnTo>
                  <a:pt x="85142" y="219494"/>
                </a:lnTo>
                <a:lnTo>
                  <a:pt x="96059" y="232916"/>
                </a:lnTo>
                <a:lnTo>
                  <a:pt x="96955" y="234864"/>
                </a:lnTo>
                <a:lnTo>
                  <a:pt x="97552" y="237009"/>
                </a:lnTo>
                <a:lnTo>
                  <a:pt x="98746" y="243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Annotation56"/>
          <p:cNvSpPr/>
          <p:nvPr/>
        </p:nvSpPr>
        <p:spPr>
          <a:xfrm>
            <a:off x="6850380" y="101346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Annotation57"/>
          <p:cNvSpPr/>
          <p:nvPr/>
        </p:nvSpPr>
        <p:spPr>
          <a:xfrm>
            <a:off x="7033260" y="1030141"/>
            <a:ext cx="144781" cy="250020"/>
          </a:xfrm>
          <a:custGeom>
            <a:avLst/>
            <a:gdLst/>
            <a:ahLst/>
            <a:cxnLst/>
            <a:rect l="0" t="0" r="0" b="0"/>
            <a:pathLst>
              <a:path w="144781" h="250020">
                <a:moveTo>
                  <a:pt x="0" y="128099"/>
                </a:moveTo>
                <a:lnTo>
                  <a:pt x="4045" y="128099"/>
                </a:lnTo>
                <a:lnTo>
                  <a:pt x="5237" y="127253"/>
                </a:lnTo>
                <a:lnTo>
                  <a:pt x="6031" y="125841"/>
                </a:lnTo>
                <a:lnTo>
                  <a:pt x="7306" y="121538"/>
                </a:lnTo>
                <a:lnTo>
                  <a:pt x="11572" y="116748"/>
                </a:lnTo>
                <a:lnTo>
                  <a:pt x="18198" y="109966"/>
                </a:lnTo>
                <a:lnTo>
                  <a:pt x="21445" y="107544"/>
                </a:lnTo>
                <a:lnTo>
                  <a:pt x="25305" y="105082"/>
                </a:lnTo>
                <a:lnTo>
                  <a:pt x="29569" y="102595"/>
                </a:lnTo>
                <a:lnTo>
                  <a:pt x="33260" y="99243"/>
                </a:lnTo>
                <a:lnTo>
                  <a:pt x="36567" y="95315"/>
                </a:lnTo>
                <a:lnTo>
                  <a:pt x="39618" y="91003"/>
                </a:lnTo>
                <a:lnTo>
                  <a:pt x="43345" y="87282"/>
                </a:lnTo>
                <a:lnTo>
                  <a:pt x="47524" y="83954"/>
                </a:lnTo>
                <a:lnTo>
                  <a:pt x="52003" y="80889"/>
                </a:lnTo>
                <a:lnTo>
                  <a:pt x="55835" y="77153"/>
                </a:lnTo>
                <a:lnTo>
                  <a:pt x="59237" y="72968"/>
                </a:lnTo>
                <a:lnTo>
                  <a:pt x="62352" y="68485"/>
                </a:lnTo>
                <a:lnTo>
                  <a:pt x="66121" y="63803"/>
                </a:lnTo>
                <a:lnTo>
                  <a:pt x="70327" y="58989"/>
                </a:lnTo>
                <a:lnTo>
                  <a:pt x="78669" y="49970"/>
                </a:lnTo>
                <a:lnTo>
                  <a:pt x="88127" y="40133"/>
                </a:lnTo>
                <a:lnTo>
                  <a:pt x="93637" y="34534"/>
                </a:lnTo>
                <a:lnTo>
                  <a:pt x="95444" y="31009"/>
                </a:lnTo>
                <a:lnTo>
                  <a:pt x="96649" y="26966"/>
                </a:lnTo>
                <a:lnTo>
                  <a:pt x="98584" y="16400"/>
                </a:lnTo>
                <a:lnTo>
                  <a:pt x="97895" y="14687"/>
                </a:lnTo>
                <a:lnTo>
                  <a:pt x="93730" y="8230"/>
                </a:lnTo>
                <a:lnTo>
                  <a:pt x="92458" y="3422"/>
                </a:lnTo>
                <a:lnTo>
                  <a:pt x="90425" y="1801"/>
                </a:lnTo>
                <a:lnTo>
                  <a:pt x="87377" y="720"/>
                </a:lnTo>
                <a:lnTo>
                  <a:pt x="83652" y="0"/>
                </a:lnTo>
                <a:lnTo>
                  <a:pt x="80321" y="366"/>
                </a:lnTo>
                <a:lnTo>
                  <a:pt x="77254" y="1457"/>
                </a:lnTo>
                <a:lnTo>
                  <a:pt x="74363" y="3031"/>
                </a:lnTo>
                <a:lnTo>
                  <a:pt x="62203" y="9292"/>
                </a:lnTo>
                <a:lnTo>
                  <a:pt x="57556" y="12488"/>
                </a:lnTo>
                <a:lnTo>
                  <a:pt x="52763" y="16311"/>
                </a:lnTo>
                <a:lnTo>
                  <a:pt x="47876" y="20554"/>
                </a:lnTo>
                <a:lnTo>
                  <a:pt x="42924" y="25922"/>
                </a:lnTo>
                <a:lnTo>
                  <a:pt x="37929" y="32041"/>
                </a:lnTo>
                <a:lnTo>
                  <a:pt x="32906" y="38661"/>
                </a:lnTo>
                <a:lnTo>
                  <a:pt x="28711" y="45613"/>
                </a:lnTo>
                <a:lnTo>
                  <a:pt x="25067" y="52789"/>
                </a:lnTo>
                <a:lnTo>
                  <a:pt x="21792" y="60112"/>
                </a:lnTo>
                <a:lnTo>
                  <a:pt x="18761" y="68381"/>
                </a:lnTo>
                <a:lnTo>
                  <a:pt x="15894" y="77281"/>
                </a:lnTo>
                <a:lnTo>
                  <a:pt x="13136" y="86600"/>
                </a:lnTo>
                <a:lnTo>
                  <a:pt x="11297" y="96200"/>
                </a:lnTo>
                <a:lnTo>
                  <a:pt x="10072" y="105986"/>
                </a:lnTo>
                <a:lnTo>
                  <a:pt x="9254" y="115897"/>
                </a:lnTo>
                <a:lnTo>
                  <a:pt x="9557" y="125891"/>
                </a:lnTo>
                <a:lnTo>
                  <a:pt x="10604" y="135941"/>
                </a:lnTo>
                <a:lnTo>
                  <a:pt x="12149" y="146027"/>
                </a:lnTo>
                <a:lnTo>
                  <a:pt x="14026" y="155291"/>
                </a:lnTo>
                <a:lnTo>
                  <a:pt x="16124" y="164007"/>
                </a:lnTo>
                <a:lnTo>
                  <a:pt x="18369" y="172358"/>
                </a:lnTo>
                <a:lnTo>
                  <a:pt x="21560" y="180465"/>
                </a:lnTo>
                <a:lnTo>
                  <a:pt x="25379" y="188410"/>
                </a:lnTo>
                <a:lnTo>
                  <a:pt x="33293" y="203164"/>
                </a:lnTo>
                <a:lnTo>
                  <a:pt x="39632" y="215366"/>
                </a:lnTo>
                <a:lnTo>
                  <a:pt x="43355" y="220990"/>
                </a:lnTo>
                <a:lnTo>
                  <a:pt x="47530" y="226433"/>
                </a:lnTo>
                <a:lnTo>
                  <a:pt x="52008" y="231755"/>
                </a:lnTo>
                <a:lnTo>
                  <a:pt x="57531" y="236150"/>
                </a:lnTo>
                <a:lnTo>
                  <a:pt x="63754" y="239926"/>
                </a:lnTo>
                <a:lnTo>
                  <a:pt x="70442" y="243290"/>
                </a:lnTo>
                <a:lnTo>
                  <a:pt x="76595" y="245533"/>
                </a:lnTo>
                <a:lnTo>
                  <a:pt x="82390" y="247029"/>
                </a:lnTo>
                <a:lnTo>
                  <a:pt x="87947" y="248025"/>
                </a:lnTo>
                <a:lnTo>
                  <a:pt x="93345" y="248690"/>
                </a:lnTo>
                <a:lnTo>
                  <a:pt x="98637" y="249133"/>
                </a:lnTo>
                <a:lnTo>
                  <a:pt x="103858" y="249428"/>
                </a:lnTo>
                <a:lnTo>
                  <a:pt x="114175" y="249756"/>
                </a:lnTo>
                <a:lnTo>
                  <a:pt x="144780" y="2500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Annotation58"/>
          <p:cNvSpPr/>
          <p:nvPr/>
        </p:nvSpPr>
        <p:spPr>
          <a:xfrm>
            <a:off x="7193280" y="967740"/>
            <a:ext cx="150884" cy="289085"/>
          </a:xfrm>
          <a:custGeom>
            <a:avLst/>
            <a:gdLst/>
            <a:ahLst/>
            <a:cxnLst/>
            <a:rect l="0" t="0" r="0" b="0"/>
            <a:pathLst>
              <a:path w="150884" h="289085">
                <a:moveTo>
                  <a:pt x="121920" y="0"/>
                </a:moveTo>
                <a:lnTo>
                  <a:pt x="104754" y="0"/>
                </a:lnTo>
                <a:lnTo>
                  <a:pt x="102009" y="847"/>
                </a:lnTo>
                <a:lnTo>
                  <a:pt x="99333" y="2258"/>
                </a:lnTo>
                <a:lnTo>
                  <a:pt x="96702" y="4045"/>
                </a:lnTo>
                <a:lnTo>
                  <a:pt x="93255" y="5237"/>
                </a:lnTo>
                <a:lnTo>
                  <a:pt x="89264" y="6031"/>
                </a:lnTo>
                <a:lnTo>
                  <a:pt x="84908" y="6561"/>
                </a:lnTo>
                <a:lnTo>
                  <a:pt x="79466" y="8607"/>
                </a:lnTo>
                <a:lnTo>
                  <a:pt x="73297" y="11665"/>
                </a:lnTo>
                <a:lnTo>
                  <a:pt x="66644" y="15397"/>
                </a:lnTo>
                <a:lnTo>
                  <a:pt x="60517" y="19578"/>
                </a:lnTo>
                <a:lnTo>
                  <a:pt x="54737" y="24059"/>
                </a:lnTo>
                <a:lnTo>
                  <a:pt x="49192" y="28739"/>
                </a:lnTo>
                <a:lnTo>
                  <a:pt x="43802" y="33553"/>
                </a:lnTo>
                <a:lnTo>
                  <a:pt x="33297" y="43417"/>
                </a:lnTo>
                <a:lnTo>
                  <a:pt x="28124" y="49265"/>
                </a:lnTo>
                <a:lnTo>
                  <a:pt x="22983" y="55703"/>
                </a:lnTo>
                <a:lnTo>
                  <a:pt x="17861" y="62535"/>
                </a:lnTo>
                <a:lnTo>
                  <a:pt x="13601" y="67937"/>
                </a:lnTo>
                <a:lnTo>
                  <a:pt x="9915" y="72385"/>
                </a:lnTo>
                <a:lnTo>
                  <a:pt x="6610" y="76196"/>
                </a:lnTo>
                <a:lnTo>
                  <a:pt x="2937" y="82690"/>
                </a:lnTo>
                <a:lnTo>
                  <a:pt x="1306" y="88398"/>
                </a:lnTo>
                <a:lnTo>
                  <a:pt x="387" y="96371"/>
                </a:lnTo>
                <a:lnTo>
                  <a:pt x="172" y="101534"/>
                </a:lnTo>
                <a:lnTo>
                  <a:pt x="1809" y="104096"/>
                </a:lnTo>
                <a:lnTo>
                  <a:pt x="4592" y="106651"/>
                </a:lnTo>
                <a:lnTo>
                  <a:pt x="8142" y="109201"/>
                </a:lnTo>
                <a:lnTo>
                  <a:pt x="11355" y="111747"/>
                </a:lnTo>
                <a:lnTo>
                  <a:pt x="14344" y="114291"/>
                </a:lnTo>
                <a:lnTo>
                  <a:pt x="17182" y="116834"/>
                </a:lnTo>
                <a:lnTo>
                  <a:pt x="20768" y="119376"/>
                </a:lnTo>
                <a:lnTo>
                  <a:pt x="24852" y="121918"/>
                </a:lnTo>
                <a:lnTo>
                  <a:pt x="29268" y="124458"/>
                </a:lnTo>
                <a:lnTo>
                  <a:pt x="38691" y="129539"/>
                </a:lnTo>
                <a:lnTo>
                  <a:pt x="43574" y="132079"/>
                </a:lnTo>
                <a:lnTo>
                  <a:pt x="49369" y="134620"/>
                </a:lnTo>
                <a:lnTo>
                  <a:pt x="55773" y="137160"/>
                </a:lnTo>
                <a:lnTo>
                  <a:pt x="62582" y="139700"/>
                </a:lnTo>
                <a:lnTo>
                  <a:pt x="68815" y="142240"/>
                </a:lnTo>
                <a:lnTo>
                  <a:pt x="74663" y="144780"/>
                </a:lnTo>
                <a:lnTo>
                  <a:pt x="85676" y="149860"/>
                </a:lnTo>
                <a:lnTo>
                  <a:pt x="96217" y="154940"/>
                </a:lnTo>
                <a:lnTo>
                  <a:pt x="101398" y="158327"/>
                </a:lnTo>
                <a:lnTo>
                  <a:pt x="106545" y="162278"/>
                </a:lnTo>
                <a:lnTo>
                  <a:pt x="111671" y="166605"/>
                </a:lnTo>
                <a:lnTo>
                  <a:pt x="115934" y="171183"/>
                </a:lnTo>
                <a:lnTo>
                  <a:pt x="119622" y="175929"/>
                </a:lnTo>
                <a:lnTo>
                  <a:pt x="122928" y="180786"/>
                </a:lnTo>
                <a:lnTo>
                  <a:pt x="125979" y="185717"/>
                </a:lnTo>
                <a:lnTo>
                  <a:pt x="128859" y="190698"/>
                </a:lnTo>
                <a:lnTo>
                  <a:pt x="131626" y="195712"/>
                </a:lnTo>
                <a:lnTo>
                  <a:pt x="134318" y="199901"/>
                </a:lnTo>
                <a:lnTo>
                  <a:pt x="136959" y="203541"/>
                </a:lnTo>
                <a:lnTo>
                  <a:pt x="139565" y="206814"/>
                </a:lnTo>
                <a:lnTo>
                  <a:pt x="142151" y="210689"/>
                </a:lnTo>
                <a:lnTo>
                  <a:pt x="144721" y="214966"/>
                </a:lnTo>
                <a:lnTo>
                  <a:pt x="148987" y="223387"/>
                </a:lnTo>
                <a:lnTo>
                  <a:pt x="150883" y="229952"/>
                </a:lnTo>
                <a:lnTo>
                  <a:pt x="150543" y="233735"/>
                </a:lnTo>
                <a:lnTo>
                  <a:pt x="147906" y="242453"/>
                </a:lnTo>
                <a:lnTo>
                  <a:pt x="143912" y="249715"/>
                </a:lnTo>
                <a:lnTo>
                  <a:pt x="141661" y="252837"/>
                </a:lnTo>
                <a:lnTo>
                  <a:pt x="139160" y="260821"/>
                </a:lnTo>
                <a:lnTo>
                  <a:pt x="138493" y="265320"/>
                </a:lnTo>
                <a:lnTo>
                  <a:pt x="136356" y="269167"/>
                </a:lnTo>
                <a:lnTo>
                  <a:pt x="133237" y="272578"/>
                </a:lnTo>
                <a:lnTo>
                  <a:pt x="129465" y="275699"/>
                </a:lnTo>
                <a:lnTo>
                  <a:pt x="125257" y="278626"/>
                </a:lnTo>
                <a:lnTo>
                  <a:pt x="120757" y="281424"/>
                </a:lnTo>
                <a:lnTo>
                  <a:pt x="116065" y="284136"/>
                </a:lnTo>
                <a:lnTo>
                  <a:pt x="112090" y="285944"/>
                </a:lnTo>
                <a:lnTo>
                  <a:pt x="108594" y="287149"/>
                </a:lnTo>
                <a:lnTo>
                  <a:pt x="105416" y="287953"/>
                </a:lnTo>
                <a:lnTo>
                  <a:pt x="101604" y="288489"/>
                </a:lnTo>
                <a:lnTo>
                  <a:pt x="97369" y="288846"/>
                </a:lnTo>
                <a:lnTo>
                  <a:pt x="92853" y="289084"/>
                </a:lnTo>
                <a:lnTo>
                  <a:pt x="88996" y="288396"/>
                </a:lnTo>
                <a:lnTo>
                  <a:pt x="85577" y="287091"/>
                </a:lnTo>
                <a:lnTo>
                  <a:pt x="82452" y="285374"/>
                </a:lnTo>
                <a:lnTo>
                  <a:pt x="69963" y="278912"/>
                </a:lnTo>
                <a:lnTo>
                  <a:pt x="65268" y="275688"/>
                </a:lnTo>
                <a:lnTo>
                  <a:pt x="60445" y="271845"/>
                </a:lnTo>
                <a:lnTo>
                  <a:pt x="55536" y="267590"/>
                </a:lnTo>
                <a:lnTo>
                  <a:pt x="51417" y="263060"/>
                </a:lnTo>
                <a:lnTo>
                  <a:pt x="47825" y="258347"/>
                </a:lnTo>
                <a:lnTo>
                  <a:pt x="44584" y="253511"/>
                </a:lnTo>
                <a:lnTo>
                  <a:pt x="41575" y="248594"/>
                </a:lnTo>
                <a:lnTo>
                  <a:pt x="38724" y="243623"/>
                </a:lnTo>
                <a:lnTo>
                  <a:pt x="35976" y="238615"/>
                </a:lnTo>
                <a:lnTo>
                  <a:pt x="32450" y="234430"/>
                </a:lnTo>
                <a:lnTo>
                  <a:pt x="28408" y="230793"/>
                </a:lnTo>
                <a:lnTo>
                  <a:pt x="24018" y="227522"/>
                </a:lnTo>
                <a:lnTo>
                  <a:pt x="21092" y="223648"/>
                </a:lnTo>
                <a:lnTo>
                  <a:pt x="19143" y="219372"/>
                </a:lnTo>
                <a:lnTo>
                  <a:pt x="16127" y="210952"/>
                </a:lnTo>
                <a:lnTo>
                  <a:pt x="11966" y="204388"/>
                </a:lnTo>
                <a:lnTo>
                  <a:pt x="7632" y="198511"/>
                </a:lnTo>
                <a:lnTo>
                  <a:pt x="3956" y="194625"/>
                </a:lnTo>
                <a:lnTo>
                  <a:pt x="0" y="190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Awesome Web Site!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http://science-class.net/Ecology/energy_transfer.htm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6400" b="1" dirty="0" smtClean="0">
                <a:latin typeface="Comic Sans MS" pitchFamily="66" charset="0"/>
              </a:rPr>
              <a:t>Let’s take a look at the above web site relating to ecology and energy transfer.</a:t>
            </a:r>
            <a:endParaRPr lang="en-US" sz="6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Comic Sans MS" pitchFamily="66" charset="0"/>
              </a:rPr>
              <a:t>Another Cool Site</a:t>
            </a:r>
            <a:endParaRPr lang="en-US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hlinkClick r:id="rId2"/>
              </a:rPr>
              <a:t>http://www.harcourtschool.com/activity/food/food_menu.html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66FF"/>
                </a:solidFill>
                <a:latin typeface="Comic Sans MS" pitchFamily="66" charset="0"/>
              </a:rPr>
              <a:t>After we look at the above web site, we’ll go on to view the </a:t>
            </a:r>
            <a:r>
              <a:rPr lang="en-US" sz="2400" b="1" dirty="0" err="1" smtClean="0">
                <a:solidFill>
                  <a:srgbClr val="FF66FF"/>
                </a:solidFill>
                <a:latin typeface="Comic Sans MS" pitchFamily="66" charset="0"/>
              </a:rPr>
              <a:t>BrainPop</a:t>
            </a:r>
            <a:r>
              <a:rPr lang="en-US" sz="2400" b="1" dirty="0" smtClean="0">
                <a:solidFill>
                  <a:srgbClr val="FF66FF"/>
                </a:solidFill>
                <a:latin typeface="Comic Sans MS" pitchFamily="66" charset="0"/>
              </a:rPr>
              <a:t> video entitled </a:t>
            </a:r>
            <a:r>
              <a:rPr lang="en-US" sz="2800" b="1" dirty="0" smtClean="0">
                <a:solidFill>
                  <a:srgbClr val="009999"/>
                </a:solidFill>
                <a:latin typeface="Comic Sans MS" pitchFamily="66" charset="0"/>
              </a:rPr>
              <a:t>FOOD CHAINS</a:t>
            </a:r>
            <a:r>
              <a:rPr lang="en-US" sz="2400" b="1" dirty="0" smtClean="0">
                <a:solidFill>
                  <a:srgbClr val="FF66FF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FF66FF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66FF"/>
                </a:solidFill>
                <a:latin typeface="Comic Sans MS" pitchFamily="66" charset="0"/>
              </a:rPr>
              <a:t>The </a:t>
            </a:r>
            <a:r>
              <a:rPr lang="en-US" sz="2400" b="1" dirty="0" err="1" smtClean="0">
                <a:solidFill>
                  <a:srgbClr val="FF66FF"/>
                </a:solidFill>
                <a:latin typeface="Comic Sans MS" pitchFamily="66" charset="0"/>
              </a:rPr>
              <a:t>BrainPop</a:t>
            </a:r>
            <a:r>
              <a:rPr lang="en-US" sz="2400" b="1" dirty="0" smtClean="0">
                <a:solidFill>
                  <a:srgbClr val="FF66FF"/>
                </a:solidFill>
                <a:latin typeface="Comic Sans MS" pitchFamily="66" charset="0"/>
              </a:rPr>
              <a:t> videos provide further enrichment of topics discussed in class and are interesting as well as easy to understand!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www.brainpop.com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78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9900CC"/>
                </a:solidFill>
                <a:latin typeface="Comic Sans MS" pitchFamily="66" charset="0"/>
              </a:rPr>
              <a:t>Making a Model</a:t>
            </a:r>
            <a:endParaRPr lang="en-US" sz="6600" b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Let’s make a model of an energy pyramid.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The model you will construct will be simple.  It will show pictures of the producers and consumers at each level, the names in words, and the trophic levels.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The good news is that this model really is perfect for meeting our objectives relating to energy pyramids.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66"/>
                </a:solidFill>
                <a:latin typeface="Comic Sans MS" pitchFamily="66" charset="0"/>
              </a:rPr>
              <a:t>Make sure you follow all instructions for proper completion of the model.</a:t>
            </a:r>
            <a:endParaRPr lang="en-US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2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4105"/>
            <a:ext cx="6705599" cy="68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144000" cy="3632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219200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Bradley Hand ITC" pitchFamily="66" charset="0"/>
              </a:rPr>
              <a:t>Acknowledgements</a:t>
            </a:r>
            <a:endParaRPr lang="en-US" sz="66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819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All pictures were obtained from various sources on Google Images.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None of the pictures/illustrations are mine.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Credit is given to all artists/photographers for their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Essential Question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Comic Sans MS" pitchFamily="66" charset="0"/>
              </a:rPr>
              <a:t>How does energy flow through an ecosystem?</a:t>
            </a:r>
          </a:p>
        </p:txBody>
      </p:sp>
    </p:spTree>
    <p:extLst>
      <p:ext uri="{BB962C8B-B14F-4D97-AF65-F5344CB8AC3E}">
        <p14:creationId xmlns:p14="http://schemas.microsoft.com/office/powerpoint/2010/main" val="6790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Essential Question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Comic Sans MS" pitchFamily="66" charset="0"/>
              </a:rPr>
              <a:t>How does the amount of energy change as it moves through an energy pyramid?</a:t>
            </a:r>
          </a:p>
        </p:txBody>
      </p:sp>
    </p:spTree>
    <p:extLst>
      <p:ext uri="{BB962C8B-B14F-4D97-AF65-F5344CB8AC3E}">
        <p14:creationId xmlns:p14="http://schemas.microsoft.com/office/powerpoint/2010/main" val="16180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Food Chains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00FF"/>
                </a:solidFill>
                <a:latin typeface="Comic Sans MS" pitchFamily="66" charset="0"/>
              </a:rPr>
              <a:t>Food chains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 use pictures or words and arrows to show the movement of energy through the trophic levels of organisms.</a:t>
            </a:r>
          </a:p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trophic level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of an organism indicates the position that the organism occupies in the food chain.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It shows what it eats and what eats it.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omic Sans MS" pitchFamily="66" charset="0"/>
              </a:rPr>
              <a:t>Producers &amp; Consumers</a:t>
            </a:r>
            <a:endParaRPr lang="en-US" sz="5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The levels are numbered according to how far the particular organism is along the chain.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Producers are at level 1. (Plants are producers because they produce their own food.)</a:t>
            </a:r>
          </a:p>
          <a:p>
            <a:r>
              <a:rPr lang="en-US" b="1" dirty="0" smtClean="0">
                <a:solidFill>
                  <a:srgbClr val="996633"/>
                </a:solidFill>
                <a:latin typeface="Comic Sans MS" pitchFamily="66" charset="0"/>
              </a:rPr>
              <a:t>Herbivores are at level 2. (consumer)</a:t>
            </a:r>
          </a:p>
          <a:p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</a:rPr>
              <a:t>Predators are at level 3. (consumer)</a:t>
            </a:r>
          </a:p>
          <a:p>
            <a:endParaRPr lang="en-US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31002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782</Words>
  <Application>Microsoft Office PowerPoint</Application>
  <PresentationFormat>On-screen Show (4:3)</PresentationFormat>
  <Paragraphs>114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Energy Flow in Food Chains, Food Webs, &amp; Energy Pyramids</vt:lpstr>
      <vt:lpstr>Essential Question</vt:lpstr>
      <vt:lpstr>Essential Question</vt:lpstr>
      <vt:lpstr>Essential Question</vt:lpstr>
      <vt:lpstr>Essential Question</vt:lpstr>
      <vt:lpstr>Essential Question</vt:lpstr>
      <vt:lpstr>PowerPoint Presentation</vt:lpstr>
      <vt:lpstr>Food Chains</vt:lpstr>
      <vt:lpstr>Producers &amp; Consumers</vt:lpstr>
      <vt:lpstr>Anything that cannot make its own food must eat to survive.   It must “consume” its food!  It is a consumer. </vt:lpstr>
      <vt:lpstr>Levels of Consumers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Webs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Pyramids</vt:lpstr>
      <vt:lpstr>Energy Pyramid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Web Site!</vt:lpstr>
      <vt:lpstr>Another Cool Site</vt:lpstr>
      <vt:lpstr>Making a Model</vt:lpstr>
      <vt:lpstr>PowerPoint Presentation</vt:lpstr>
      <vt:lpstr>Acknowledgements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joking</dc:creator>
  <cp:lastModifiedBy>Marissa Kurtz</cp:lastModifiedBy>
  <cp:revision>36</cp:revision>
  <cp:lastPrinted>2012-03-20T21:01:58Z</cp:lastPrinted>
  <dcterms:created xsi:type="dcterms:W3CDTF">2012-03-20T21:01:24Z</dcterms:created>
  <dcterms:modified xsi:type="dcterms:W3CDTF">2015-01-25T16:29:49Z</dcterms:modified>
</cp:coreProperties>
</file>