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6"/>
  </p:notesMasterIdLst>
  <p:sldIdLst>
    <p:sldId id="256" r:id="rId2"/>
    <p:sldId id="257" r:id="rId3"/>
    <p:sldId id="258" r:id="rId4"/>
    <p:sldId id="259" r:id="rId5"/>
    <p:sldId id="260" r:id="rId6"/>
    <p:sldId id="296"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295" r:id="rId55"/>
  </p:sldIdLst>
  <p:sldSz cx="9144000" cy="6858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30"/>
    <p:restoredTop sz="94710"/>
  </p:normalViewPr>
  <p:slideViewPr>
    <p:cSldViewPr snapToGrid="0" snapToObjects="1">
      <p:cViewPr varScale="1">
        <p:scale>
          <a:sx n="113" d="100"/>
          <a:sy n="113" d="100"/>
        </p:scale>
        <p:origin x="166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E0D147-2BB1-CA40-8431-8DF1112A3E78}" type="datetimeFigureOut">
              <a:rPr lang="en-US" smtClean="0"/>
              <a:t>2/24/19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55E3E8-2D0D-AB45-9A43-39C04D78A460}" type="slidenum">
              <a:rPr lang="en-US" smtClean="0"/>
              <a:t>‹#›</a:t>
            </a:fld>
            <a:endParaRPr lang="en-US"/>
          </a:p>
        </p:txBody>
      </p:sp>
    </p:spTree>
    <p:extLst>
      <p:ext uri="{BB962C8B-B14F-4D97-AF65-F5344CB8AC3E}">
        <p14:creationId xmlns:p14="http://schemas.microsoft.com/office/powerpoint/2010/main" val="1508876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55E3E8-2D0D-AB45-9A43-39C04D78A460}" type="slidenum">
              <a:rPr lang="en-US" smtClean="0"/>
              <a:t>2</a:t>
            </a:fld>
            <a:endParaRPr lang="en-US"/>
          </a:p>
        </p:txBody>
      </p:sp>
    </p:spTree>
    <p:extLst>
      <p:ext uri="{BB962C8B-B14F-4D97-AF65-F5344CB8AC3E}">
        <p14:creationId xmlns:p14="http://schemas.microsoft.com/office/powerpoint/2010/main" val="557827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55E3E8-2D0D-AB45-9A43-39C04D78A460}" type="slidenum">
              <a:rPr lang="en-US" smtClean="0"/>
              <a:t>3</a:t>
            </a:fld>
            <a:endParaRPr lang="en-US"/>
          </a:p>
        </p:txBody>
      </p:sp>
    </p:spTree>
    <p:extLst>
      <p:ext uri="{BB962C8B-B14F-4D97-AF65-F5344CB8AC3E}">
        <p14:creationId xmlns:p14="http://schemas.microsoft.com/office/powerpoint/2010/main" val="2347553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A9D59F-CACA-8D45-AFDA-B705F02AA8C9}" type="datetimeFigureOut">
              <a:rPr lang="en-US" smtClean="0"/>
              <a:t>2/24/19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BB81F-F70A-A343-BDB7-BDCF37013D2B}" type="slidenum">
              <a:rPr lang="en-US" smtClean="0"/>
              <a:t>‹#›</a:t>
            </a:fld>
            <a:endParaRPr lang="en-US"/>
          </a:p>
        </p:txBody>
      </p:sp>
    </p:spTree>
    <p:extLst>
      <p:ext uri="{BB962C8B-B14F-4D97-AF65-F5344CB8AC3E}">
        <p14:creationId xmlns:p14="http://schemas.microsoft.com/office/powerpoint/2010/main" val="4210109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4A9D59F-CACA-8D45-AFDA-B705F02AA8C9}" type="datetimeFigureOut">
              <a:rPr lang="en-US" smtClean="0"/>
              <a:t>2/24/19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CBB81F-F70A-A343-BDB7-BDCF37013D2B}" type="slidenum">
              <a:rPr lang="en-US" smtClean="0"/>
              <a:t>‹#›</a:t>
            </a:fld>
            <a:endParaRPr lang="en-US"/>
          </a:p>
        </p:txBody>
      </p:sp>
    </p:spTree>
    <p:extLst>
      <p:ext uri="{BB962C8B-B14F-4D97-AF65-F5344CB8AC3E}">
        <p14:creationId xmlns:p14="http://schemas.microsoft.com/office/powerpoint/2010/main" val="3345639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4A9D59F-CACA-8D45-AFDA-B705F02AA8C9}" type="datetimeFigureOut">
              <a:rPr lang="en-US" smtClean="0"/>
              <a:t>2/24/19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CBB81F-F70A-A343-BDB7-BDCF37013D2B}" type="slidenum">
              <a:rPr lang="en-US" smtClean="0"/>
              <a:t>‹#›</a:t>
            </a:fld>
            <a:endParaRPr lang="en-US"/>
          </a:p>
        </p:txBody>
      </p:sp>
    </p:spTree>
    <p:extLst>
      <p:ext uri="{BB962C8B-B14F-4D97-AF65-F5344CB8AC3E}">
        <p14:creationId xmlns:p14="http://schemas.microsoft.com/office/powerpoint/2010/main" val="29589269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A9D59F-CACA-8D45-AFDA-B705F02AA8C9}" type="datetimeFigureOut">
              <a:rPr lang="en-US" smtClean="0"/>
              <a:t>2/24/19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BB81F-F70A-A343-BDB7-BDCF37013D2B}" type="slidenum">
              <a:rPr lang="en-US" smtClean="0"/>
              <a:t>‹#›</a:t>
            </a:fld>
            <a:endParaRPr lang="en-US"/>
          </a:p>
        </p:txBody>
      </p:sp>
    </p:spTree>
    <p:extLst>
      <p:ext uri="{BB962C8B-B14F-4D97-AF65-F5344CB8AC3E}">
        <p14:creationId xmlns:p14="http://schemas.microsoft.com/office/powerpoint/2010/main" val="1535088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A9D59F-CACA-8D45-AFDA-B705F02AA8C9}" type="datetimeFigureOut">
              <a:rPr lang="en-US" smtClean="0"/>
              <a:t>2/24/19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BB81F-F70A-A343-BDB7-BDCF37013D2B}" type="slidenum">
              <a:rPr lang="en-US" smtClean="0"/>
              <a:t>‹#›</a:t>
            </a:fld>
            <a:endParaRPr lang="en-US"/>
          </a:p>
        </p:txBody>
      </p:sp>
    </p:spTree>
    <p:extLst>
      <p:ext uri="{BB962C8B-B14F-4D97-AF65-F5344CB8AC3E}">
        <p14:creationId xmlns:p14="http://schemas.microsoft.com/office/powerpoint/2010/main" val="1433952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otes-from-Dvorah">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622719F7-C298-2242-AD34-AA825E994A51}"/>
              </a:ext>
            </a:extLst>
          </p:cNvPr>
          <p:cNvCxnSpPr/>
          <p:nvPr userDrawn="1"/>
        </p:nvCxnSpPr>
        <p:spPr>
          <a:xfrm>
            <a:off x="4572000" y="75235"/>
            <a:ext cx="0" cy="6707529"/>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C6A6DEB1-5313-D749-A26C-3F53202A98C2}"/>
              </a:ext>
            </a:extLst>
          </p:cNvPr>
          <p:cNvSpPr>
            <a:spLocks noGrp="1"/>
          </p:cNvSpPr>
          <p:nvPr>
            <p:ph sz="half" idx="1"/>
          </p:nvPr>
        </p:nvSpPr>
        <p:spPr>
          <a:xfrm>
            <a:off x="362425" y="289368"/>
            <a:ext cx="3886200" cy="6331352"/>
          </a:xfrm>
          <a:ln>
            <a:solidFill>
              <a:schemeClr val="tx1"/>
            </a:solidFill>
          </a:ln>
        </p:spPr>
        <p:style>
          <a:lnRef idx="2">
            <a:schemeClr val="dk1"/>
          </a:lnRef>
          <a:fillRef idx="1">
            <a:schemeClr val="lt1"/>
          </a:fillRef>
          <a:effectRef idx="0">
            <a:schemeClr val="dk1"/>
          </a:effectRef>
          <a:fontRef idx="minor">
            <a:schemeClr val="dk1"/>
          </a:fontRef>
        </p:style>
        <p:txBody>
          <a:bodyPr>
            <a:normAutofit/>
          </a:bodyPr>
          <a:lstStyle>
            <a:lvl1pPr marL="0" indent="0">
              <a:buNone/>
              <a:defRPr sz="1400"/>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3">
            <a:extLst>
              <a:ext uri="{FF2B5EF4-FFF2-40B4-BE49-F238E27FC236}">
                <a16:creationId xmlns:a16="http://schemas.microsoft.com/office/drawing/2014/main" id="{4FE63654-6E83-C947-ABFE-272B9307681F}"/>
              </a:ext>
            </a:extLst>
          </p:cNvPr>
          <p:cNvSpPr>
            <a:spLocks noGrp="1"/>
          </p:cNvSpPr>
          <p:nvPr>
            <p:ph sz="half" idx="2"/>
          </p:nvPr>
        </p:nvSpPr>
        <p:spPr>
          <a:xfrm>
            <a:off x="4895375" y="289368"/>
            <a:ext cx="3886200" cy="6331352"/>
          </a:xfrm>
          <a:ln>
            <a:solidFill>
              <a:schemeClr val="tx1"/>
            </a:solidFill>
          </a:ln>
        </p:spPr>
        <p:style>
          <a:lnRef idx="2">
            <a:schemeClr val="dk1"/>
          </a:lnRef>
          <a:fillRef idx="1">
            <a:schemeClr val="lt1"/>
          </a:fillRef>
          <a:effectRef idx="0">
            <a:schemeClr val="dk1"/>
          </a:effectRef>
          <a:fontRef idx="minor">
            <a:schemeClr val="dk1"/>
          </a:fontRef>
        </p:style>
        <p:txBody>
          <a:bodyPr>
            <a:normAutofit/>
          </a:bodyPr>
          <a:lstStyle>
            <a:lvl1pPr marL="0" indent="0">
              <a:buNone/>
              <a:defRPr sz="1400"/>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9253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STER EDITABLE">
    <p:spTree>
      <p:nvGrpSpPr>
        <p:cNvPr id="1" name=""/>
        <p:cNvGrpSpPr/>
        <p:nvPr/>
      </p:nvGrpSpPr>
      <p:grpSpPr>
        <a:xfrm>
          <a:off x="0" y="0"/>
          <a:ext cx="0" cy="0"/>
          <a:chOff x="0" y="0"/>
          <a:chExt cx="0" cy="0"/>
        </a:xfrm>
      </p:grpSpPr>
      <p:sp>
        <p:nvSpPr>
          <p:cNvPr id="9" name="Rounded Rectangle 8">
            <a:extLst>
              <a:ext uri="{FF2B5EF4-FFF2-40B4-BE49-F238E27FC236}">
                <a16:creationId xmlns:a16="http://schemas.microsoft.com/office/drawing/2014/main" id="{B853A0DE-2CCB-0343-9C32-61554ADB7878}"/>
              </a:ext>
            </a:extLst>
          </p:cNvPr>
          <p:cNvSpPr/>
          <p:nvPr userDrawn="1"/>
        </p:nvSpPr>
        <p:spPr>
          <a:xfrm>
            <a:off x="312524" y="188089"/>
            <a:ext cx="4004832" cy="6481823"/>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Rounded Rectangle 9">
            <a:extLst>
              <a:ext uri="{FF2B5EF4-FFF2-40B4-BE49-F238E27FC236}">
                <a16:creationId xmlns:a16="http://schemas.microsoft.com/office/drawing/2014/main" id="{DE5922F7-7154-DD46-B1F6-D0528257C8D2}"/>
              </a:ext>
            </a:extLst>
          </p:cNvPr>
          <p:cNvSpPr/>
          <p:nvPr userDrawn="1"/>
        </p:nvSpPr>
        <p:spPr>
          <a:xfrm>
            <a:off x="4826644" y="188089"/>
            <a:ext cx="4004832" cy="6481823"/>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622719F7-C298-2242-AD34-AA825E994A51}"/>
              </a:ext>
            </a:extLst>
          </p:cNvPr>
          <p:cNvCxnSpPr/>
          <p:nvPr userDrawn="1"/>
        </p:nvCxnSpPr>
        <p:spPr>
          <a:xfrm>
            <a:off x="4572000" y="75235"/>
            <a:ext cx="0" cy="6707529"/>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5406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544010"/>
            <a:ext cx="3886200" cy="6076709"/>
          </a:xfrm>
          <a:ln/>
        </p:spPr>
        <p:style>
          <a:lnRef idx="2">
            <a:schemeClr val="dk1"/>
          </a:lnRef>
          <a:fillRef idx="1">
            <a:schemeClr val="lt1"/>
          </a:fillRef>
          <a:effectRef idx="0">
            <a:schemeClr val="dk1"/>
          </a:effectRef>
          <a:fontRef idx="minor">
            <a:schemeClr val="dk1"/>
          </a:fontRef>
        </p:style>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544010"/>
            <a:ext cx="3886200" cy="6076709"/>
          </a:xfrm>
          <a:ln/>
        </p:spPr>
        <p:style>
          <a:lnRef idx="2">
            <a:schemeClr val="dk1"/>
          </a:lnRef>
          <a:fillRef idx="1">
            <a:schemeClr val="lt1"/>
          </a:fillRef>
          <a:effectRef idx="0">
            <a:schemeClr val="dk1"/>
          </a:effectRef>
          <a:fontRef idx="minor">
            <a:schemeClr val="dk1"/>
          </a:fontRef>
        </p:style>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25498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4A9D59F-CACA-8D45-AFDA-B705F02AA8C9}" type="datetimeFigureOut">
              <a:rPr lang="en-US" smtClean="0"/>
              <a:t>2/24/19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BB81F-F70A-A343-BDB7-BDCF37013D2B}" type="slidenum">
              <a:rPr lang="en-US" smtClean="0"/>
              <a:t>‹#›</a:t>
            </a:fld>
            <a:endParaRPr lang="en-US"/>
          </a:p>
        </p:txBody>
      </p:sp>
    </p:spTree>
    <p:extLst>
      <p:ext uri="{BB962C8B-B14F-4D97-AF65-F5344CB8AC3E}">
        <p14:creationId xmlns:p14="http://schemas.microsoft.com/office/powerpoint/2010/main" val="1888328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A9D59F-CACA-8D45-AFDA-B705F02AA8C9}" type="datetimeFigureOut">
              <a:rPr lang="en-US" smtClean="0"/>
              <a:t>2/24/19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CBB81F-F70A-A343-BDB7-BDCF37013D2B}" type="slidenum">
              <a:rPr lang="en-US" smtClean="0"/>
              <a:t>‹#›</a:t>
            </a:fld>
            <a:endParaRPr lang="en-US"/>
          </a:p>
        </p:txBody>
      </p:sp>
    </p:spTree>
    <p:extLst>
      <p:ext uri="{BB962C8B-B14F-4D97-AF65-F5344CB8AC3E}">
        <p14:creationId xmlns:p14="http://schemas.microsoft.com/office/powerpoint/2010/main" val="2027237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A9D59F-CACA-8D45-AFDA-B705F02AA8C9}" type="datetimeFigureOut">
              <a:rPr lang="en-US" smtClean="0"/>
              <a:t>2/24/19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CBB81F-F70A-A343-BDB7-BDCF37013D2B}" type="slidenum">
              <a:rPr lang="en-US" smtClean="0"/>
              <a:t>‹#›</a:t>
            </a:fld>
            <a:endParaRPr lang="en-US"/>
          </a:p>
        </p:txBody>
      </p:sp>
    </p:spTree>
    <p:extLst>
      <p:ext uri="{BB962C8B-B14F-4D97-AF65-F5344CB8AC3E}">
        <p14:creationId xmlns:p14="http://schemas.microsoft.com/office/powerpoint/2010/main" val="2272288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A9D59F-CACA-8D45-AFDA-B705F02AA8C9}" type="datetimeFigureOut">
              <a:rPr lang="en-US" smtClean="0"/>
              <a:t>2/24/19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CBB81F-F70A-A343-BDB7-BDCF37013D2B}" type="slidenum">
              <a:rPr lang="en-US" smtClean="0"/>
              <a:t>‹#›</a:t>
            </a:fld>
            <a:endParaRPr lang="en-US"/>
          </a:p>
        </p:txBody>
      </p:sp>
    </p:spTree>
    <p:extLst>
      <p:ext uri="{BB962C8B-B14F-4D97-AF65-F5344CB8AC3E}">
        <p14:creationId xmlns:p14="http://schemas.microsoft.com/office/powerpoint/2010/main" val="3603719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A9D59F-CACA-8D45-AFDA-B705F02AA8C9}" type="datetimeFigureOut">
              <a:rPr lang="en-US" smtClean="0"/>
              <a:t>2/24/19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CBB81F-F70A-A343-BDB7-BDCF37013D2B}" type="slidenum">
              <a:rPr lang="en-US" smtClean="0"/>
              <a:t>‹#›</a:t>
            </a:fld>
            <a:endParaRPr lang="en-US"/>
          </a:p>
        </p:txBody>
      </p:sp>
    </p:spTree>
    <p:extLst>
      <p:ext uri="{BB962C8B-B14F-4D97-AF65-F5344CB8AC3E}">
        <p14:creationId xmlns:p14="http://schemas.microsoft.com/office/powerpoint/2010/main" val="3534758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A9D59F-CACA-8D45-AFDA-B705F02AA8C9}" type="datetimeFigureOut">
              <a:rPr lang="en-US" smtClean="0"/>
              <a:t>2/24/19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CBB81F-F70A-A343-BDB7-BDCF37013D2B}" type="slidenum">
              <a:rPr lang="en-US" smtClean="0"/>
              <a:t>‹#›</a:t>
            </a:fld>
            <a:endParaRPr lang="en-US"/>
          </a:p>
        </p:txBody>
      </p:sp>
    </p:spTree>
    <p:extLst>
      <p:ext uri="{BB962C8B-B14F-4D97-AF65-F5344CB8AC3E}">
        <p14:creationId xmlns:p14="http://schemas.microsoft.com/office/powerpoint/2010/main" val="17729514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73"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b="1" dirty="0"/>
          </a:p>
          <a:p>
            <a:pPr algn="ctr"/>
            <a:r>
              <a:rPr lang="en-US" b="1" dirty="0"/>
              <a:t>Your Journal Title Here</a:t>
            </a:r>
          </a:p>
          <a:p>
            <a:pPr algn="ctr"/>
            <a:endParaRPr lang="en-US" dirty="0"/>
          </a:p>
          <a:p>
            <a:pPr algn="ctr"/>
            <a:endParaRPr lang="en-US" dirty="0"/>
          </a:p>
          <a:p>
            <a:pPr algn="ctr"/>
            <a:endParaRPr lang="en-US" dirty="0"/>
          </a:p>
          <a:p>
            <a:pPr algn="ctr"/>
            <a:endParaRPr lang="en-US" dirty="0"/>
          </a:p>
          <a:p>
            <a:r>
              <a:rPr lang="en-US" b="1" dirty="0"/>
              <a:t>To add content to the following pages of this template.</a:t>
            </a:r>
            <a:endParaRPr lang="en-US" dirty="0"/>
          </a:p>
          <a:p>
            <a:br>
              <a:rPr lang="en-US" dirty="0"/>
            </a:br>
            <a:endParaRPr lang="en-US" dirty="0"/>
          </a:p>
          <a:p>
            <a:r>
              <a:rPr lang="en-US" b="1" dirty="0"/>
              <a:t>Simply double click inside any of the pages </a:t>
            </a:r>
            <a:r>
              <a:rPr lang="en-US" dirty="0"/>
              <a:t>in this template and you’ll be able to type your text.</a:t>
            </a:r>
          </a:p>
          <a:p>
            <a:br>
              <a:rPr lang="en-US" dirty="0"/>
            </a:br>
            <a:endParaRPr lang="en-US" dirty="0"/>
          </a:p>
          <a:p>
            <a:r>
              <a:rPr lang="en-US" dirty="0"/>
              <a:t>To create lines - hold the shift key and type tap the underscore key.</a:t>
            </a:r>
          </a:p>
          <a:p>
            <a:pPr algn="ctr"/>
            <a:endParaRPr lang="en-US" dirty="0"/>
          </a:p>
          <a:p>
            <a:pPr algn="ctr"/>
            <a:endParaRPr lang="en-US" dirty="0"/>
          </a:p>
          <a:p>
            <a:pPr algn="ctr"/>
            <a:r>
              <a:rPr lang="en-US" dirty="0"/>
              <a:t>Have Fun Creating Your Journal!</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1200" b="1" dirty="0"/>
          </a:p>
          <a:p>
            <a:pPr algn="ctr"/>
            <a:r>
              <a:rPr lang="en-US" sz="1200" b="1" dirty="0"/>
              <a:t>Create a Take-Action Journal for Your Audience</a:t>
            </a:r>
          </a:p>
          <a:p>
            <a:pPr algn="ctr"/>
            <a:r>
              <a:rPr lang="en-US" sz="1200" b="1" dirty="0"/>
              <a:t>By </a:t>
            </a:r>
            <a:r>
              <a:rPr lang="en-US" sz="1200" b="1" dirty="0" err="1"/>
              <a:t>D’vorah</a:t>
            </a:r>
            <a:r>
              <a:rPr lang="en-US" sz="1200" b="1" dirty="0"/>
              <a:t> Lansky</a:t>
            </a:r>
          </a:p>
          <a:p>
            <a:pPr algn="ctr"/>
            <a:endParaRPr lang="en-US" sz="1300" dirty="0"/>
          </a:p>
          <a:p>
            <a:pPr algn="ctr"/>
            <a:r>
              <a:rPr lang="en-US" sz="1300" dirty="0"/>
              <a:t>Here is Your Blank “</a:t>
            </a:r>
            <a:r>
              <a:rPr lang="en-US" sz="1300" b="1" dirty="0"/>
              <a:t>Type Into</a:t>
            </a:r>
            <a:r>
              <a:rPr lang="en-US" sz="1300" dirty="0"/>
              <a:t>” Template</a:t>
            </a:r>
          </a:p>
          <a:p>
            <a:pPr algn="ctr"/>
            <a:endParaRPr lang="en-US" sz="1300" dirty="0"/>
          </a:p>
          <a:p>
            <a:pPr algn="ctr"/>
            <a:r>
              <a:rPr lang="en-US" sz="1300" b="1" dirty="0"/>
              <a:t>Step One </a:t>
            </a:r>
            <a:r>
              <a:rPr lang="en-US" sz="1300" dirty="0"/>
              <a:t>– Read Each Checkbox Section Below, to Make Sure You’ve </a:t>
            </a:r>
            <a:br>
              <a:rPr lang="en-US" sz="1300" dirty="0"/>
            </a:br>
            <a:r>
              <a:rPr lang="en-US" sz="1300" dirty="0"/>
              <a:t>Read the Instructions.</a:t>
            </a:r>
          </a:p>
          <a:p>
            <a:pPr algn="ctr"/>
            <a:endParaRPr lang="en-US" sz="1300" dirty="0"/>
          </a:p>
          <a:p>
            <a:pPr marL="342900" indent="-342900">
              <a:buFont typeface="Wingdings" pitchFamily="2" charset="2"/>
              <a:buChar char="q"/>
            </a:pPr>
            <a:r>
              <a:rPr lang="en-US" sz="1300" dirty="0"/>
              <a:t>Refer to the content you created in the  </a:t>
            </a:r>
            <a:r>
              <a:rPr lang="en-US" sz="1300" b="1" dirty="0"/>
              <a:t>template you printed out and filled in with pen or pencil.</a:t>
            </a:r>
          </a:p>
          <a:p>
            <a:pPr marL="342900" indent="-342900">
              <a:buFont typeface="Wingdings" pitchFamily="2" charset="2"/>
              <a:buChar char="q"/>
            </a:pPr>
            <a:endParaRPr lang="en-US" sz="1300" dirty="0"/>
          </a:p>
          <a:p>
            <a:pPr marL="342900" indent="-342900">
              <a:buFont typeface="Wingdings" pitchFamily="2" charset="2"/>
              <a:buChar char="q"/>
            </a:pPr>
            <a:r>
              <a:rPr lang="en-US" sz="1300" b="1" dirty="0"/>
              <a:t>Then type the journal content </a:t>
            </a:r>
            <a:r>
              <a:rPr lang="en-US" sz="1300" dirty="0"/>
              <a:t>you created into the pages of this PowerPoint template.</a:t>
            </a:r>
          </a:p>
          <a:p>
            <a:pPr marL="342900" indent="-342900">
              <a:buFont typeface="Wingdings" pitchFamily="2" charset="2"/>
              <a:buChar char="q"/>
            </a:pPr>
            <a:endParaRPr lang="en-US" sz="1300" dirty="0"/>
          </a:p>
          <a:p>
            <a:pPr marL="342900" indent="-342900">
              <a:buFont typeface="Wingdings" pitchFamily="2" charset="2"/>
              <a:buChar char="q"/>
            </a:pPr>
            <a:r>
              <a:rPr lang="en-US" sz="1300" dirty="0"/>
              <a:t>The Font Size for the body of each page is set at 14 points – please keep this setting so you get the right amount of content onto each page and everything is consistent.</a:t>
            </a:r>
          </a:p>
          <a:p>
            <a:pPr algn="ctr"/>
            <a:endParaRPr lang="en-US" sz="1300" dirty="0"/>
          </a:p>
          <a:p>
            <a:pPr algn="ctr"/>
            <a:endParaRPr lang="en-US" sz="1300" dirty="0"/>
          </a:p>
          <a:p>
            <a:pPr algn="ctr"/>
            <a:endParaRPr lang="en-US" sz="1300" dirty="0"/>
          </a:p>
        </p:txBody>
      </p:sp>
    </p:spTree>
    <p:extLst>
      <p:ext uri="{BB962C8B-B14F-4D97-AF65-F5344CB8AC3E}">
        <p14:creationId xmlns:p14="http://schemas.microsoft.com/office/powerpoint/2010/main" val="2070696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0BDE122A-D1DF-6243-8511-4C212DA085D4}"/>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FB31C5DA-EC44-6147-945B-F7F65D5F2E96}"/>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413982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B51E3A47-BBD2-8245-85EF-53DDEDAD300D}"/>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8BF8F90A-B029-DD43-8718-193657CE14AF}"/>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486545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6881B986-D341-CE4F-8F11-385CF4B75E86}"/>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0F1BEB51-E45B-AD44-A9A7-A3C760969CF6}"/>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325799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95008C94-A9A7-6840-A015-403FB78998A1}"/>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A771A55D-6102-474B-A264-9C09422DF8C2}"/>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747893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D052C12E-4B9A-9440-8241-07F79190413C}"/>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24CFB286-F9EA-6946-9FE4-771C2F99727C}"/>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3650469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2C46BE8B-9079-674A-BB80-C8CD0A939929}"/>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28B7DAFC-0F00-FC4D-9162-081C6763CA29}"/>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2185406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D65EA28B-5A75-EF4A-86DA-6D949AD97E10}"/>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2BCCC041-CD05-5F49-B8C5-3D928AB37A5A}"/>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560300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B8886914-454D-A042-BF36-CC20EBDC91EA}"/>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6FCB8670-12D4-6C4E-AF4B-D2F370609572}"/>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41143208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CB264236-C3F6-364E-882D-EB882404ACB8}"/>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98A28F58-FC27-3649-94B5-D01C98C127BB}"/>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5507238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15A2F2E4-2928-E842-9D92-73BFC71F8938}"/>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F9F167F2-7189-8A43-9CC6-8D297954B3D7}"/>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431831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i="1" dirty="0"/>
              <a:t>Your Notes to </a:t>
            </a:r>
            <a:r>
              <a:rPr lang="en-US" b="1" i="1" dirty="0" err="1"/>
              <a:t>D’vorah</a:t>
            </a:r>
            <a:endParaRPr lang="en-US" b="1" i="1" dirty="0"/>
          </a:p>
          <a:p>
            <a:endParaRPr lang="en-US" b="1" i="1" dirty="0"/>
          </a:p>
          <a:p>
            <a:r>
              <a:rPr lang="en-US" b="1" i="1" dirty="0"/>
              <a:t>As you add the content for your journal, use this page to jot down formatting notes and questions for </a:t>
            </a:r>
            <a:r>
              <a:rPr lang="en-US" b="1" i="1" dirty="0" err="1"/>
              <a:t>D’vorah</a:t>
            </a:r>
            <a:endParaRPr lang="en-US" dirty="0"/>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t>Notes</a:t>
            </a:r>
          </a:p>
        </p:txBody>
      </p:sp>
      <p:sp>
        <p:nvSpPr>
          <p:cNvPr id="2" name="Content Placeholder 1">
            <a:extLst>
              <a:ext uri="{FF2B5EF4-FFF2-40B4-BE49-F238E27FC236}">
                <a16:creationId xmlns:a16="http://schemas.microsoft.com/office/drawing/2014/main" id="{16D0B056-7DCA-CB4E-9C23-5ADF7EAC335B}"/>
              </a:ext>
            </a:extLst>
          </p:cNvPr>
          <p:cNvSpPr>
            <a:spLocks noGrp="1"/>
          </p:cNvSpPr>
          <p:nvPr>
            <p:ph sz="half" idx="1"/>
          </p:nvPr>
        </p:nvSpPr>
        <p:spPr/>
        <p:txBody>
          <a:bodyPr/>
          <a:lstStyle/>
          <a:p>
            <a:r>
              <a:rPr lang="en-US" b="1" dirty="0"/>
              <a:t>Your Notes to D’vorah  - As you add the content for your journal, </a:t>
            </a:r>
            <a:r>
              <a:rPr lang="en-US" dirty="0"/>
              <a:t>use this two-page spread to jot down your notes regarding content and format along with any questions for D’vorah.</a:t>
            </a:r>
          </a:p>
          <a:p>
            <a:r>
              <a:rPr lang="en-US" b="1" dirty="0"/>
              <a:t>You can ask questions via our forum or live calls.</a:t>
            </a:r>
          </a:p>
          <a:p>
            <a:r>
              <a:rPr lang="en-US" b="1" dirty="0"/>
              <a:t>If you’ve invested in </a:t>
            </a:r>
            <a:r>
              <a:rPr lang="en-US" b="1"/>
              <a:t>the level that </a:t>
            </a:r>
            <a:r>
              <a:rPr lang="en-US" dirty="0"/>
              <a:t>includes a private session with D’vorah, you can also ask your questions during your session.</a:t>
            </a:r>
          </a:p>
          <a:p>
            <a:r>
              <a:rPr lang="en-US" dirty="0"/>
              <a:t>Click to add text</a:t>
            </a:r>
          </a:p>
        </p:txBody>
      </p:sp>
      <p:sp>
        <p:nvSpPr>
          <p:cNvPr id="3" name="Content Placeholder 2">
            <a:extLst>
              <a:ext uri="{FF2B5EF4-FFF2-40B4-BE49-F238E27FC236}">
                <a16:creationId xmlns:a16="http://schemas.microsoft.com/office/drawing/2014/main" id="{1DFC10CA-83D4-1A4C-AF41-7226757B9975}"/>
              </a:ext>
            </a:extLst>
          </p:cNvPr>
          <p:cNvSpPr>
            <a:spLocks noGrp="1"/>
          </p:cNvSpPr>
          <p:nvPr>
            <p:ph sz="half" idx="2"/>
          </p:nvPr>
        </p:nvSpPr>
        <p:spPr/>
        <p:txBody>
          <a:bodyPr/>
          <a:lstStyle/>
          <a:p>
            <a:endParaRPr lang="en-US" dirty="0"/>
          </a:p>
        </p:txBody>
      </p:sp>
    </p:spTree>
    <p:extLst>
      <p:ext uri="{BB962C8B-B14F-4D97-AF65-F5344CB8AC3E}">
        <p14:creationId xmlns:p14="http://schemas.microsoft.com/office/powerpoint/2010/main" val="16623064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5B6FB26B-DE68-ED49-BEE0-87EA30B2FA83}"/>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572CCB3D-6D2C-A741-BA71-85AEC47045BF}"/>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8578749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49E0CE2B-45D8-B74A-935C-18D16CA76367}"/>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4130B4BD-2226-E945-8E13-F9F5DC8C5538}"/>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21719411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555E78B3-4790-564E-A100-28CA00CE2BCE}"/>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59E2D6DE-2FB1-6649-B879-49CDF5FE87AB}"/>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5013957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CA784A95-82ED-8241-AFF9-10C10E9B00B1}"/>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E1A5D390-91A1-1E4B-B8F1-65EABD2A3127}"/>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24890844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8C28B2A6-AFA8-324A-9591-2759306A7CBC}"/>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51E0C8F5-656C-7D4A-9786-6DC4ADD6D35B}"/>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33415339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ED1E1EF7-0B18-BC4B-ADDF-774A22EE7A3F}"/>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5AC80924-05D5-114E-8FA1-2F3F0E7AE37D}"/>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38839712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74828963-F126-F34F-B714-133E31B1803C}"/>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7BDC1415-F5FE-8043-8C74-2468F28ADB57}"/>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40228024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0269E4E1-B5CF-364C-9EFB-260A4C635B7B}"/>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EAC7C1D2-D1C0-FD4F-87E4-ECF1A3A6A0C9}"/>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4099097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9CDDF8FB-695F-944E-85A8-2987CCA7B14A}"/>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4B843957-AC7C-414D-B332-EF3E1D3B834D}"/>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25180146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F9E36DB0-1087-094D-99BF-9D39FF240D23}"/>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E4391C70-AC3C-EE41-B878-999B5A9FA5E7}"/>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3146902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t>Dedication (Optional)</a:t>
            </a:r>
          </a:p>
          <a:p>
            <a:pPr algn="ctr"/>
            <a:r>
              <a:rPr lang="en-US" dirty="0"/>
              <a:t>Click Here to Add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Published by                                                          Copyright ©(Year) </a:t>
            </a:r>
          </a:p>
          <a:p>
            <a:endParaRPr lang="en-US" dirty="0"/>
          </a:p>
          <a:p>
            <a:r>
              <a:rPr lang="en-US" dirty="0"/>
              <a:t>Email address and/or </a:t>
            </a:r>
          </a:p>
          <a:p>
            <a:endParaRPr lang="en-US" dirty="0"/>
          </a:p>
          <a:p>
            <a:r>
              <a:rPr lang="en-US" dirty="0"/>
              <a:t>Website Address</a:t>
            </a:r>
          </a:p>
          <a:p>
            <a:endParaRPr lang="en-US" dirty="0"/>
          </a:p>
          <a:p>
            <a:r>
              <a:rPr lang="en-US" dirty="0"/>
              <a:t>All rights reserved. No part of this book may be reproduced or transmitted in any form or by any means, including but not limited to information storage and retrieval systems, electronic, mechanical, photocopy, recording, etc. without written permission from the copyright holder.</a:t>
            </a:r>
          </a:p>
          <a:p>
            <a:r>
              <a:rPr lang="en-US" dirty="0"/>
              <a:t> </a:t>
            </a:r>
          </a:p>
          <a:p>
            <a:r>
              <a:rPr lang="en-US" dirty="0"/>
              <a:t>ISBN</a:t>
            </a:r>
          </a:p>
          <a:p>
            <a:endParaRPr lang="en-US" dirty="0"/>
          </a:p>
        </p:txBody>
      </p:sp>
    </p:spTree>
    <p:extLst>
      <p:ext uri="{BB962C8B-B14F-4D97-AF65-F5344CB8AC3E}">
        <p14:creationId xmlns:p14="http://schemas.microsoft.com/office/powerpoint/2010/main" val="4862353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07CBDCB8-0E60-3E45-9B4C-4E92C21E8273}"/>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7493ECE2-54DD-0847-A6F2-BC41B60DAE53}"/>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422598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2ABFD383-31BA-0545-9F23-ACBFD66F6B73}"/>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B158ECD0-AA3C-CF4A-8E6A-7B307352C1A1}"/>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076232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C2F9B732-DF5C-D64F-96EC-08D78C34E0C3}"/>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3757F727-E6B8-8B40-8240-BA2B5D04027B}"/>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42791705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A109E989-4688-3F41-8A52-6FFDB6013A3C}"/>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231999E4-430F-D440-828A-87B1B9DFC2CD}"/>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2413485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A381BD23-E038-8C42-88BB-3D88320927D4}"/>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B3C9ED52-55CD-9148-AE95-CD7546A8EFE5}"/>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32840418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914125FB-28DC-8D49-87D9-A32EC94EAAF4}"/>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C2ACAB3F-FED7-8F45-A8FF-D87188F644AC}"/>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30379520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BB1AB87E-90B3-F246-9CB7-673ECDA374C9}"/>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9273FD13-71A5-4C45-A728-9331E83E1117}"/>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26218572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6F568B15-37FE-F142-A877-F1C48A922669}"/>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3F7C11CA-0DA9-2E4F-9259-7F68896D64B3}"/>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4633813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1D29CB99-06F3-F843-B613-866DC45F98E5}"/>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5AD897D5-E772-DD4E-8EB1-C8DC39749D48}"/>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42056201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EBDAB287-335F-FF47-BACD-528359C87D4C}"/>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42BFB167-3D89-F54A-9FAE-075B8E57E8A6}"/>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393170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02DFAB9E-D09F-1547-BFCC-B595D35F7746}"/>
              </a:ext>
            </a:extLst>
          </p:cNvPr>
          <p:cNvSpPr>
            <a:spLocks noGrp="1"/>
          </p:cNvSpPr>
          <p:nvPr>
            <p:ph sz="half" idx="1"/>
          </p:nvPr>
        </p:nvSpPr>
        <p:spPr/>
        <p:txBody>
          <a:bodyPr/>
          <a:lstStyle/>
          <a:p>
            <a:r>
              <a:rPr lang="en-US" sz="1600" b="1" dirty="0"/>
              <a:t>From this page forward </a:t>
            </a:r>
            <a:r>
              <a:rPr lang="en-US" dirty="0"/>
              <a:t>– click inside the text boxes and type in the content you created in your pen and paper version journal template.</a:t>
            </a:r>
          </a:p>
        </p:txBody>
      </p:sp>
      <p:sp>
        <p:nvSpPr>
          <p:cNvPr id="3" name="Content Placeholder 2">
            <a:extLst>
              <a:ext uri="{FF2B5EF4-FFF2-40B4-BE49-F238E27FC236}">
                <a16:creationId xmlns:a16="http://schemas.microsoft.com/office/drawing/2014/main" id="{CA25FB65-FFC4-1642-948C-9E1C0C21081D}"/>
              </a:ext>
            </a:extLst>
          </p:cNvPr>
          <p:cNvSpPr>
            <a:spLocks noGrp="1"/>
          </p:cNvSpPr>
          <p:nvPr>
            <p:ph sz="half" idx="2"/>
          </p:nvPr>
        </p:nvSpPr>
        <p:spPr/>
        <p:txBody>
          <a:bodyPr/>
          <a:lstStyle/>
          <a:p>
            <a:endParaRPr lang="en-US" dirty="0"/>
          </a:p>
        </p:txBody>
      </p:sp>
    </p:spTree>
    <p:extLst>
      <p:ext uri="{BB962C8B-B14F-4D97-AF65-F5344CB8AC3E}">
        <p14:creationId xmlns:p14="http://schemas.microsoft.com/office/powerpoint/2010/main" val="7578446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99AFB992-A7D8-AF46-9B41-C350D5E6F25D}"/>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B1B63855-7CDA-3346-B272-A92B17C9054F}"/>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36336758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1D29CB99-06F3-F843-B613-866DC45F98E5}"/>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5AD897D5-E772-DD4E-8EB1-C8DC39749D48}"/>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6246309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EBDAB287-335F-FF47-BACD-528359C87D4C}"/>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42BFB167-3D89-F54A-9FAE-075B8E57E8A6}"/>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20356398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99AFB992-A7D8-AF46-9B41-C350D5E6F25D}"/>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B1B63855-7CDA-3346-B272-A92B17C9054F}"/>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30071909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1D29CB99-06F3-F843-B613-866DC45F98E5}"/>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5AD897D5-E772-DD4E-8EB1-C8DC39749D48}"/>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28147255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EBDAB287-335F-FF47-BACD-528359C87D4C}"/>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42BFB167-3D89-F54A-9FAE-075B8E57E8A6}"/>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37733587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99AFB992-A7D8-AF46-9B41-C350D5E6F25D}"/>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B1B63855-7CDA-3346-B272-A92B17C9054F}"/>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5185521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1D29CB99-06F3-F843-B613-866DC45F98E5}"/>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5AD897D5-E772-DD4E-8EB1-C8DC39749D48}"/>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28345938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EBDAB287-335F-FF47-BACD-528359C87D4C}"/>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42BFB167-3D89-F54A-9FAE-075B8E57E8A6}"/>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39756520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99AFB992-A7D8-AF46-9B41-C350D5E6F25D}"/>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B1B63855-7CDA-3346-B272-A92B17C9054F}"/>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733617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68AF7D1A-DB8C-D543-A661-86E38810ACD5}"/>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862730C1-7E3C-414F-BAC2-87A308779C62}"/>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24894186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1D29CB99-06F3-F843-B613-866DC45F98E5}"/>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5AD897D5-E772-DD4E-8EB1-C8DC39749D48}"/>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56526779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EBDAB287-335F-FF47-BACD-528359C87D4C}"/>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42BFB167-3D89-F54A-9FAE-075B8E57E8A6}"/>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21070035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99AFB992-A7D8-AF46-9B41-C350D5E6F25D}"/>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B1B63855-7CDA-3346-B272-A92B17C9054F}"/>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7001822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99AFB992-A7D8-AF46-9B41-C350D5E6F25D}"/>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B1B63855-7CDA-3346-B272-A92B17C9054F}"/>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26372836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57635CC0-4019-E842-B242-4D330F20C691}"/>
              </a:ext>
            </a:extLst>
          </p:cNvPr>
          <p:cNvSpPr>
            <a:spLocks noGrp="1"/>
          </p:cNvSpPr>
          <p:nvPr>
            <p:ph sz="half" idx="1"/>
          </p:nvPr>
        </p:nvSpPr>
        <p:spPr/>
        <p:txBody>
          <a:bodyPr/>
          <a:lstStyle/>
          <a:p>
            <a:r>
              <a:rPr lang="en-US" b="1" dirty="0"/>
              <a:t>TO ADD MORE PAGES</a:t>
            </a:r>
          </a:p>
          <a:p>
            <a:r>
              <a:rPr lang="en-US" dirty="0"/>
              <a:t>Put your cursor on this slide image in the sidebar to the left and click the ENTER KEY.</a:t>
            </a:r>
          </a:p>
          <a:p>
            <a:endParaRPr lang="en-US" dirty="0"/>
          </a:p>
          <a:p>
            <a:r>
              <a:rPr lang="en-US" dirty="0"/>
              <a:t>Or click on the “Insert” tab then on “new slide” in the top ribbon section.</a:t>
            </a:r>
          </a:p>
        </p:txBody>
      </p:sp>
      <p:sp>
        <p:nvSpPr>
          <p:cNvPr id="3" name="Content Placeholder 2">
            <a:extLst>
              <a:ext uri="{FF2B5EF4-FFF2-40B4-BE49-F238E27FC236}">
                <a16:creationId xmlns:a16="http://schemas.microsoft.com/office/drawing/2014/main" id="{CA4F2FBC-C37B-DA47-AB89-526E9BE1CA44}"/>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2505962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742B754-4195-B549-A537-CB3F42515A79}"/>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6B89D448-77C2-2548-84D0-492C9ED05775}"/>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3602724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8487EC4C-B7A6-844B-8847-2E908665FA43}"/>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5C200CA3-D8DD-3F4E-A60A-8E9711A6822E}"/>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2180898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86FBA3B7-22CD-784C-AB4F-A2D27F4CA57D}"/>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D90D43F6-AA88-6D4E-9E3F-FFEC49105A1C}"/>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3606390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545C633-36A8-4A4B-B646-6D6A0A17307E}"/>
              </a:ext>
            </a:extLst>
          </p:cNvPr>
          <p:cNvSpPr txBox="1">
            <a:spLocks/>
          </p:cNvSpPr>
          <p:nvPr/>
        </p:nvSpPr>
        <p:spPr>
          <a:xfrm>
            <a:off x="4907666" y="393539"/>
            <a:ext cx="3819645" cy="5891514"/>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5" name="Text Placeholder 2">
            <a:extLst>
              <a:ext uri="{FF2B5EF4-FFF2-40B4-BE49-F238E27FC236}">
                <a16:creationId xmlns:a16="http://schemas.microsoft.com/office/drawing/2014/main" id="{073858B7-203F-FF4E-B2C8-7638F781E007}"/>
              </a:ext>
            </a:extLst>
          </p:cNvPr>
          <p:cNvSpPr txBox="1">
            <a:spLocks/>
          </p:cNvSpPr>
          <p:nvPr/>
        </p:nvSpPr>
        <p:spPr>
          <a:xfrm>
            <a:off x="416689" y="393538"/>
            <a:ext cx="3819645" cy="5891515"/>
          </a:xfrm>
          <a:prstGeom prst="rect">
            <a:avLst/>
          </a:prstGeom>
        </p:spPr>
        <p:txBody>
          <a:bodyPr vert="horz" lIns="91440" tIns="45720" rIns="91440" bIns="45720" rtlCol="0">
            <a:normAutofit/>
          </a:bodyPr>
          <a:lstStyle>
            <a:defPPr>
              <a:defRPr lang="en-US"/>
            </a:defPPr>
            <a:lvl1pPr marL="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buNone/>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Click here to add your content</a:t>
            </a:r>
          </a:p>
        </p:txBody>
      </p:sp>
      <p:sp>
        <p:nvSpPr>
          <p:cNvPr id="6" name="TextBox 5">
            <a:extLst>
              <a:ext uri="{FF2B5EF4-FFF2-40B4-BE49-F238E27FC236}">
                <a16:creationId xmlns:a16="http://schemas.microsoft.com/office/drawing/2014/main" id="{3F3ECEC7-66CD-7E42-91A0-639278283C42}"/>
              </a:ext>
            </a:extLst>
          </p:cNvPr>
          <p:cNvSpPr txBox="1"/>
          <p:nvPr/>
        </p:nvSpPr>
        <p:spPr>
          <a:xfrm>
            <a:off x="1594022" y="6313999"/>
            <a:ext cx="1953622"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7" name="TextBox 6">
            <a:extLst>
              <a:ext uri="{FF2B5EF4-FFF2-40B4-BE49-F238E27FC236}">
                <a16:creationId xmlns:a16="http://schemas.microsoft.com/office/drawing/2014/main" id="{00D165CC-E0D3-5C4E-B9FD-FC168BF0D192}"/>
              </a:ext>
            </a:extLst>
          </p:cNvPr>
          <p:cNvSpPr txBox="1"/>
          <p:nvPr/>
        </p:nvSpPr>
        <p:spPr>
          <a:xfrm>
            <a:off x="6190735" y="6319785"/>
            <a:ext cx="1859456" cy="338554"/>
          </a:xfrm>
          <a:prstGeom prst="rect">
            <a:avLst/>
          </a:prstGeom>
          <a:noFill/>
        </p:spPr>
        <p:txBody>
          <a:bodyPr wrap="square" rtlCol="0">
            <a:spAutoFit/>
          </a:bodyPr>
          <a:lstStyle/>
          <a:p>
            <a:r>
              <a:rPr lang="en-US" sz="1600" dirty="0">
                <a:solidFill>
                  <a:schemeClr val="bg1">
                    <a:lumMod val="65000"/>
                  </a:schemeClr>
                </a:solidFill>
              </a:rPr>
              <a:t>Page #: </a:t>
            </a:r>
          </a:p>
        </p:txBody>
      </p:sp>
      <p:sp>
        <p:nvSpPr>
          <p:cNvPr id="2" name="Content Placeholder 1">
            <a:extLst>
              <a:ext uri="{FF2B5EF4-FFF2-40B4-BE49-F238E27FC236}">
                <a16:creationId xmlns:a16="http://schemas.microsoft.com/office/drawing/2014/main" id="{38BEAB1F-E694-B043-B08A-08066A2062FD}"/>
              </a:ext>
            </a:extLst>
          </p:cNvPr>
          <p:cNvSpPr>
            <a:spLocks noGrp="1"/>
          </p:cNvSpPr>
          <p:nvPr>
            <p:ph sz="half" idx="1"/>
          </p:nvPr>
        </p:nvSpPr>
        <p:spPr/>
        <p:txBody>
          <a:bodyPr/>
          <a:lstStyle/>
          <a:p>
            <a:endParaRPr lang="en-US"/>
          </a:p>
        </p:txBody>
      </p:sp>
      <p:sp>
        <p:nvSpPr>
          <p:cNvPr id="3" name="Content Placeholder 2">
            <a:extLst>
              <a:ext uri="{FF2B5EF4-FFF2-40B4-BE49-F238E27FC236}">
                <a16:creationId xmlns:a16="http://schemas.microsoft.com/office/drawing/2014/main" id="{9F6E3C8B-2F50-0749-8C72-5A2CC144D562}"/>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24727568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266</TotalTime>
  <Words>1090</Words>
  <Application>Microsoft Macintosh PowerPoint</Application>
  <PresentationFormat>Letter Paper (8.5x11 in)</PresentationFormat>
  <Paragraphs>264</Paragraphs>
  <Slides>54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54</vt:i4>
      </vt:variant>
    </vt:vector>
  </HeadingPairs>
  <TitlesOfParts>
    <vt:vector size="59"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Dvorah Lansky</dc:creator>
  <cp:lastModifiedBy>Dvorah Lansky</cp:lastModifiedBy>
  <cp:revision>14</cp:revision>
  <dcterms:created xsi:type="dcterms:W3CDTF">2019-01-19T17:04:59Z</dcterms:created>
  <dcterms:modified xsi:type="dcterms:W3CDTF">2019-02-25T01:27:10Z</dcterms:modified>
</cp:coreProperties>
</file>