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0"/>
  </p:notesMasterIdLst>
  <p:sldIdLst>
    <p:sldId id="373" r:id="rId2"/>
    <p:sldId id="374" r:id="rId3"/>
    <p:sldId id="375" r:id="rId4"/>
    <p:sldId id="437" r:id="rId5"/>
    <p:sldId id="442" r:id="rId6"/>
    <p:sldId id="371" r:id="rId7"/>
    <p:sldId id="365" r:id="rId8"/>
    <p:sldId id="476" r:id="rId9"/>
    <p:sldId id="304" r:id="rId10"/>
    <p:sldId id="307" r:id="rId11"/>
    <p:sldId id="467" r:id="rId12"/>
    <p:sldId id="440" r:id="rId13"/>
    <p:sldId id="468" r:id="rId14"/>
    <p:sldId id="478" r:id="rId15"/>
    <p:sldId id="303" r:id="rId16"/>
    <p:sldId id="339" r:id="rId17"/>
    <p:sldId id="362" r:id="rId18"/>
    <p:sldId id="459" r:id="rId19"/>
    <p:sldId id="292" r:id="rId20"/>
    <p:sldId id="286" r:id="rId21"/>
    <p:sldId id="462" r:id="rId22"/>
    <p:sldId id="335" r:id="rId23"/>
    <p:sldId id="464" r:id="rId24"/>
    <p:sldId id="311" r:id="rId25"/>
    <p:sldId id="313" r:id="rId26"/>
    <p:sldId id="294" r:id="rId27"/>
    <p:sldId id="466" r:id="rId28"/>
    <p:sldId id="334" r:id="rId29"/>
    <p:sldId id="443" r:id="rId30"/>
    <p:sldId id="297" r:id="rId31"/>
    <p:sldId id="458" r:id="rId32"/>
    <p:sldId id="332" r:id="rId33"/>
    <p:sldId id="337" r:id="rId34"/>
    <p:sldId id="460" r:id="rId35"/>
    <p:sldId id="441" r:id="rId36"/>
    <p:sldId id="368" r:id="rId37"/>
    <p:sldId id="439" r:id="rId38"/>
    <p:sldId id="318" r:id="rId39"/>
    <p:sldId id="370" r:id="rId40"/>
    <p:sldId id="321" r:id="rId41"/>
    <p:sldId id="438" r:id="rId42"/>
    <p:sldId id="477" r:id="rId43"/>
    <p:sldId id="336" r:id="rId44"/>
    <p:sldId id="369" r:id="rId45"/>
    <p:sldId id="290" r:id="rId46"/>
    <p:sldId id="482" r:id="rId47"/>
    <p:sldId id="327" r:id="rId48"/>
    <p:sldId id="325" r:id="rId49"/>
    <p:sldId id="480" r:id="rId50"/>
    <p:sldId id="479" r:id="rId51"/>
    <p:sldId id="481" r:id="rId52"/>
    <p:sldId id="353" r:id="rId53"/>
    <p:sldId id="483" r:id="rId54"/>
    <p:sldId id="354" r:id="rId55"/>
    <p:sldId id="262" r:id="rId56"/>
    <p:sldId id="269" r:id="rId57"/>
    <p:sldId id="367" r:id="rId58"/>
    <p:sldId id="333" r:id="rId59"/>
    <p:sldId id="272" r:id="rId60"/>
    <p:sldId id="341" r:id="rId61"/>
    <p:sldId id="348" r:id="rId62"/>
    <p:sldId id="340" r:id="rId63"/>
    <p:sldId id="342" r:id="rId64"/>
    <p:sldId id="258" r:id="rId65"/>
    <p:sldId id="455" r:id="rId66"/>
    <p:sldId id="454" r:id="rId67"/>
    <p:sldId id="453" r:id="rId68"/>
    <p:sldId id="451" r:id="rId69"/>
    <p:sldId id="372" r:id="rId70"/>
    <p:sldId id="277" r:id="rId71"/>
    <p:sldId id="282" r:id="rId72"/>
    <p:sldId id="264" r:id="rId73"/>
    <p:sldId id="257" r:id="rId74"/>
    <p:sldId id="448" r:id="rId75"/>
    <p:sldId id="450" r:id="rId76"/>
    <p:sldId id="449" r:id="rId77"/>
    <p:sldId id="447" r:id="rId78"/>
    <p:sldId id="446" r:id="rId79"/>
    <p:sldId id="445" r:id="rId80"/>
    <p:sldId id="352" r:id="rId81"/>
    <p:sldId id="361" r:id="rId82"/>
    <p:sldId id="364" r:id="rId83"/>
    <p:sldId id="363" r:id="rId84"/>
    <p:sldId id="279" r:id="rId85"/>
    <p:sldId id="444" r:id="rId86"/>
    <p:sldId id="284" r:id="rId87"/>
    <p:sldId id="328" r:id="rId88"/>
    <p:sldId id="461" r:id="rId89"/>
    <p:sldId id="301" r:id="rId90"/>
    <p:sldId id="330" r:id="rId91"/>
    <p:sldId id="323" r:id="rId92"/>
    <p:sldId id="366" r:id="rId93"/>
    <p:sldId id="329" r:id="rId94"/>
    <p:sldId id="316" r:id="rId95"/>
    <p:sldId id="359" r:id="rId96"/>
    <p:sldId id="319" r:id="rId97"/>
    <p:sldId id="326" r:id="rId98"/>
    <p:sldId id="314" r:id="rId99"/>
    <p:sldId id="312" r:id="rId100"/>
    <p:sldId id="302" r:id="rId101"/>
    <p:sldId id="310" r:id="rId102"/>
    <p:sldId id="293" r:id="rId103"/>
    <p:sldId id="288" r:id="rId104"/>
    <p:sldId id="281" r:id="rId105"/>
    <p:sldId id="283" r:id="rId106"/>
    <p:sldId id="274" r:id="rId107"/>
    <p:sldId id="256" r:id="rId108"/>
    <p:sldId id="259" r:id="rId109"/>
    <p:sldId id="265" r:id="rId110"/>
    <p:sldId id="268" r:id="rId111"/>
    <p:sldId id="266" r:id="rId112"/>
    <p:sldId id="343" r:id="rId113"/>
    <p:sldId id="344" r:id="rId114"/>
    <p:sldId id="349" r:id="rId115"/>
    <p:sldId id="350" r:id="rId116"/>
    <p:sldId id="360" r:id="rId117"/>
    <p:sldId id="452" r:id="rId118"/>
    <p:sldId id="358" r:id="rId119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2996" autoAdjust="0"/>
  </p:normalViewPr>
  <p:slideViewPr>
    <p:cSldViewPr>
      <p:cViewPr varScale="1">
        <p:scale>
          <a:sx n="108" d="100"/>
          <a:sy n="108" d="100"/>
        </p:scale>
        <p:origin x="178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7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41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144D50-E690-FB7D-E844-1C44BB2937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6E471C-9C4B-0EF2-2DAB-9969D9DC097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279E1CB-5C49-B647-AA27-4E9AD61F8A61}" type="datetimeFigureOut">
              <a:rPr lang="en-GB"/>
              <a:pPr>
                <a:defRPr/>
              </a:pPr>
              <a:t>28/06/2026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9161829-FA61-E6C8-DFCD-08A99397AF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58496B7-0ABF-5E5E-6F90-CB1CB0D1FD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973EE-13C2-00C4-5C9A-40A15243AA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409A27-5B46-718E-68FC-8358CE0CAC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A1FD03F-15DF-274C-B9C9-DFADF7FB54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98854564-530B-48ED-BD4D-105D844BE0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8B23836F-7211-1BEF-31AA-A71FFBDD9E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Ossie Clark and Celia bertwhistle 1971</a:t>
            </a: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19232B36-A633-67CF-964F-F6773D8610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B081914-A2A0-8C4C-ABA8-9D1CCB4E18A2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A13FFDB2-8B7E-BC57-BCF0-6715E5C039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F9115724-E4ED-3CCA-85C9-48F01CB3C4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Servant of Abraham 1929</a:t>
            </a: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B317AAC4-0144-B8B0-3553-4BA11C9349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F91C51B-8B39-4842-B2C8-51B523854B2E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5B16A8A6-7294-0DB5-C420-72459DBDE2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5A39AD89-1C7A-B52E-E09D-FE15BF02A6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Duncan Grant Tub 1913</a:t>
            </a: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F9A74270-C358-A433-8F88-3A9160C363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85EF2E-D1E8-4543-A697-717E60FD801F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EC73E574-9014-36BC-1BD1-C7D33971B6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D317C8E0-E8C9-2AAE-9FCD-80DB8417C2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Alfred Wolmark</a:t>
            </a: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4B26BE35-1BB0-0FB2-D6EE-F5B4AC6F5A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43D42EB-C7AF-A347-A1F7-CACD83CC42A9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2FBD3482-8FC9-7ACA-C3F2-4AF9184405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6423F8BA-E26D-2EBC-34AA-F5A03AE713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Wyndham Lewis  1914-5 workshop later supporter of Hitler</a:t>
            </a: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552069DA-3323-342A-40AF-FD8B1B1697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90C9D02-DE3F-FB41-A325-B377AFBE706B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B1D17C3F-DA49-FFCB-DADB-0DC8CC39C4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EF933079-C6F2-A177-8137-4BD8C9FCC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Christopher Nevinson The Arrival 1913</a:t>
            </a: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76B001BA-0704-B282-8B20-C1CFF43C35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CED76FB-2A79-B640-A25C-F99B9032C5DF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295F651C-3269-8E28-5012-53626CA203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1365794D-3CB1-A34A-E0BB-C86CC07557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David Bomberg the mud bath 1914. 19</a:t>
            </a:r>
            <a:r>
              <a:rPr lang="en-GB" altLang="en-US" baseline="30000"/>
              <a:t>th</a:t>
            </a:r>
            <a:r>
              <a:rPr lang="en-GB" altLang="en-US"/>
              <a:t> C Jewish artists marginal</a:t>
            </a: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3390621E-8910-70B3-4792-EAB38FBF0F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A28D73D-9E9D-FD44-8B35-AE1D375A8795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C43461CA-7B65-A39F-D079-47BA33664B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00596756-2D53-F77D-F1A3-8D4F52699A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Epstein Rock drill 1913</a:t>
            </a: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44A13C7E-3506-E17E-744E-CE65DDA305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EB72782-C28F-1446-AF94-C0CB5459C1B1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7EB8E997-7E24-3C5D-C8A1-0C739C99FB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5B63DB2D-17D0-23FF-5F08-6AAE9D672C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Henri Gaudier Brzeska 1913 Same yr as Rite of Spring</a:t>
            </a: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46FC7F3F-9F9B-2DF8-EDE0-D0ADFBDBCC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40BC0D6-313C-604B-BF81-EC8C13FAA2D2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A3AB75D2-6318-35F2-7707-62345A6A2D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7DB2DA8A-7486-DF78-81D8-7D05AF6FB5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Bird swallowing fish 1913-4 </a:t>
            </a: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72B98DDC-B40F-F08E-69F5-63AD7F93D5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6B11CC3-C1B2-894E-9DDF-6B8F1B12A0EB}" type="slidenum">
              <a:rPr lang="en-GB" altLang="en-US" smtClean="0"/>
              <a:pPr/>
              <a:t>25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F6545BC5-0F8C-9D5B-B0E3-B694C373B7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8E04F343-DFB4-EBAD-B14E-7576C1CE8C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Nevinson exploding shell 1916</a:t>
            </a:r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89E3870E-FDB6-21A5-4AFB-8FDC6AFC0D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8FBD84C-6BC9-8144-AD5F-AE75D199C318}" type="slidenum">
              <a:rPr lang="en-GB" altLang="en-US" smtClean="0"/>
              <a:pPr/>
              <a:t>26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79CFC6B7-6177-41BA-BDC6-62EA972787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A4EA80BD-6212-3846-D4B5-5DAADB27E6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1910-11</a:t>
            </a: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827F954D-1113-6C9C-63F4-D5BBE9B06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67E575B-80DA-D147-A2A1-EC293226A22C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07FAA589-E1B3-68B2-7ADB-80F75EE82B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E05076C7-EDA4-2315-F933-3892B83A63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La Mitrailleuse 1915</a:t>
            </a:r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7A1ACF8F-6AA2-795D-DC3C-D0ABB6C6D6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F57939A-C9FB-FA4C-A3DA-B675CBBF0C65}" type="slidenum">
              <a:rPr lang="en-GB" altLang="en-US" smtClean="0"/>
              <a:pPr/>
              <a:t>27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B7CEAE88-8784-E033-448B-36FB788F77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9FEB1A21-AC10-95E7-7A5D-8CD8BF106F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Brighton Pierrots 1915 empty seats</a:t>
            </a:r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6CDD6383-AEC6-6095-7669-BA6110D2A1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4C90739-F5D5-2B47-B649-EC9664859D37}" type="slidenum">
              <a:rPr lang="en-GB" altLang="en-US" smtClean="0"/>
              <a:pPr/>
              <a:t>29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F60B435F-3DD4-9B94-8CCF-40DD9E7A93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77F3A9C6-DB70-F226-88B6-27928DB035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Orpen 1918 Zonnebeke battle of Passchendaele</a:t>
            </a:r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206C2F80-D413-7539-85AF-C4E7D1E3DE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E8AC162-52F7-AA49-B5E7-D85D1F550B74}" type="slidenum">
              <a:rPr lang="en-GB" altLang="en-US" smtClean="0"/>
              <a:pPr/>
              <a:t>30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66578F75-2A3A-E09D-ADF1-576EE7B9C9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03E0F28B-0821-1942-E046-6010856C7E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Augustus John Jamaican girl 1937. didn’t bother to note names. Truculant and suspicious  expression</a:t>
            </a:r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B8B43647-0DD5-AF0B-BA53-B3363BF2AD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F406A34-DB14-584F-B797-D50AAC826F79}" type="slidenum">
              <a:rPr lang="en-GB" altLang="en-US" smtClean="0"/>
              <a:pPr/>
              <a:t>32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B240405E-33F8-C30C-96C8-F503CE9B90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ACF1CB15-ECC7-5016-745A-64C513029F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Spencer wool shop 1939</a:t>
            </a:r>
          </a:p>
        </p:txBody>
      </p:sp>
      <p:sp>
        <p:nvSpPr>
          <p:cNvPr id="66564" name="Slide Number Placeholder 3">
            <a:extLst>
              <a:ext uri="{FF2B5EF4-FFF2-40B4-BE49-F238E27FC236}">
                <a16:creationId xmlns:a16="http://schemas.microsoft.com/office/drawing/2014/main" id="{A819CCC4-5158-B582-3828-D66EEF486F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7E6B80C-A729-1247-A7F8-E030D18D74BF}" type="slidenum">
              <a:rPr lang="en-GB" altLang="en-US" smtClean="0"/>
              <a:pPr/>
              <a:t>39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4FA182A1-8C86-8FE8-7AAB-DBEFC114F3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42DCD741-053F-7EFA-84B4-FA41BD3206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Infl of Max Beckman. Left day after Anschluss. Jewish on mother;s side</a:t>
            </a:r>
          </a:p>
        </p:txBody>
      </p:sp>
      <p:sp>
        <p:nvSpPr>
          <p:cNvPr id="68612" name="Slide Number Placeholder 3">
            <a:extLst>
              <a:ext uri="{FF2B5EF4-FFF2-40B4-BE49-F238E27FC236}">
                <a16:creationId xmlns:a16="http://schemas.microsoft.com/office/drawing/2014/main" id="{13BFD135-766E-522D-E6BA-A1FF549F6C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4CDBC58-655B-2744-86C1-C29A3A9FFEB5}" type="slidenum">
              <a:rPr lang="en-GB" altLang="en-US" smtClean="0"/>
              <a:pPr/>
              <a:t>40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2BFC436F-2107-B6CD-5E02-86C1DCA1B1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B76527BD-9F2F-AD2A-9FBF-7B5B171D6E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Sexual love key to divine love. Church House scheme. Nave and side chapels</a:t>
            </a:r>
          </a:p>
        </p:txBody>
      </p:sp>
      <p:sp>
        <p:nvSpPr>
          <p:cNvPr id="70660" name="Slide Number Placeholder 3">
            <a:extLst>
              <a:ext uri="{FF2B5EF4-FFF2-40B4-BE49-F238E27FC236}">
                <a16:creationId xmlns:a16="http://schemas.microsoft.com/office/drawing/2014/main" id="{850FB164-2967-C610-4290-BB964413EC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B10823B-A8C7-FC48-92D0-8A89B092A5CC}" type="slidenum">
              <a:rPr lang="fr-FR" altLang="en-US" smtClean="0"/>
              <a:pPr/>
              <a:t>41</a:t>
            </a:fld>
            <a:endParaRPr lang="fr-F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9ECAFCF2-6441-32D6-43B7-3E7A6B2AE9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6C2D67DE-C288-EB54-1021-6BF750FA08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Meredith Frampton Portrait of a young woman 1935</a:t>
            </a:r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3C3C5D7A-000E-7AFD-9FAC-CD5B8E1EB4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D1D3F5F-AC6F-224A-AB6B-818C983AC563}" type="slidenum">
              <a:rPr lang="en-GB" altLang="en-US" smtClean="0"/>
              <a:pPr/>
              <a:t>44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4572FCC2-C450-AB6B-A99A-8401910908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8BE92A3A-6056-E184-8B4C-E98221C40D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Christopher Wood Zebra and parachute 1930</a:t>
            </a:r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1A4ED8A0-986F-5576-7B8F-7FA1E306A1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BB0CF6E-C21E-3F4A-B4B3-D8196B3C5C81}" type="slidenum">
              <a:rPr lang="en-GB" altLang="en-US" smtClean="0"/>
              <a:pPr/>
              <a:t>46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350406F5-0F26-9A97-FF36-5DD16AC332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1AC71441-A370-BE05-27FE-8DFEE26384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Reuben Mednikoff December 31 1937 orthodox fam from Vitebsk</a:t>
            </a:r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83B047D9-3D40-564E-EDEB-C9E8C1C5E1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E39F665-E12A-B344-88EA-A9F648613B5A}" type="slidenum">
              <a:rPr lang="en-GB" altLang="en-US" smtClean="0"/>
              <a:pPr/>
              <a:t>47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1AD0B2AA-B005-C3A0-991B-78621AAFDC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E4A004AA-C85B-FB93-E30E-DC9408A593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Top L Charles Ginner by Malcolm Drummond. Top M Sickert. Top R Harold Gilman/ bottm L Spencer Gore. Bottom R Robert Bevan</a:t>
            </a: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81137025-9D83-4C01-4401-629C55A745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F8826C4-82D5-8E46-8F61-0CF19FA93BDA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3CE05433-F260-73DF-FF69-14DE0F99F2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2330FA98-CCB2-94B6-FFAA-C069994072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Ithell Colquhoun  Scylla 1933 sea scape or her own bdy</a:t>
            </a:r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EC46E0F4-9D08-18BE-2313-7B5FCE18DA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C325C20-036D-654B-8433-EEED16583690}" type="slidenum">
              <a:rPr lang="en-GB" altLang="en-US" smtClean="0"/>
              <a:pPr/>
              <a:t>48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71B1F79B-EB88-0580-41D8-6B8AC5DD5B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CF96CCBE-28AF-FEC8-2BCD-02378E7079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Eileen Agar autobiography of an embryo 1933-4</a:t>
            </a: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D752DBC6-866F-3008-0684-5C95830026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1154F4C-8EBF-D847-BCC5-078241546148}" type="slidenum">
              <a:rPr lang="en-GB" altLang="en-US" smtClean="0"/>
              <a:pPr/>
              <a:t>49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B13CCFEB-2A04-F498-2F43-AA569E6D4F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4F9B778E-985D-A3C6-8CAA-1E7457B900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Paul Nash equivalents for the megaliths 1935</a:t>
            </a:r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D9B1C357-B027-4B41-96A5-0830D12755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A6BAF9-489D-574E-BFC4-43ACC5DA2177}" type="slidenum">
              <a:rPr lang="en-GB" altLang="en-US" smtClean="0"/>
              <a:pPr/>
              <a:t>50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28046B89-9F51-1ED4-6242-F100CC8515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EDBCD610-A473-602A-C3CE-08173E72CE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Totes Meer 1940-41</a:t>
            </a:r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C3535586-7064-17B4-B7B4-810AC200FD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9CB8B26-0165-994A-A8AD-D845151C91DA}" type="slidenum">
              <a:rPr lang="en-GB" altLang="en-US" smtClean="0"/>
              <a:pPr/>
              <a:t>51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6560C2D0-3FD4-D087-8F59-C1CAB52FCA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466EEE7D-E161-85EA-B551-05DA7295B3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Ben Nicholson June 1937</a:t>
            </a:r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3F5F1531-0E11-72FA-78DE-A8B4AD20FB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6C69A82-FE20-D149-ABE6-F4D99B4CCE07}" type="slidenum">
              <a:rPr lang="en-GB" altLang="en-US" smtClean="0"/>
              <a:pPr/>
              <a:t>53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>
            <a:extLst>
              <a:ext uri="{FF2B5EF4-FFF2-40B4-BE49-F238E27FC236}">
                <a16:creationId xmlns:a16="http://schemas.microsoft.com/office/drawing/2014/main" id="{574234D6-14B3-4650-C1D0-098DE84037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>
            <a:extLst>
              <a:ext uri="{FF2B5EF4-FFF2-40B4-BE49-F238E27FC236}">
                <a16:creationId xmlns:a16="http://schemas.microsoft.com/office/drawing/2014/main" id="{09E467D7-AB87-D872-969C-4B7BEAFBB8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Barbara Hepworth 3 forms 1935</a:t>
            </a:r>
          </a:p>
        </p:txBody>
      </p:sp>
      <p:sp>
        <p:nvSpPr>
          <p:cNvPr id="93188" name="Slide Number Placeholder 3">
            <a:extLst>
              <a:ext uri="{FF2B5EF4-FFF2-40B4-BE49-F238E27FC236}">
                <a16:creationId xmlns:a16="http://schemas.microsoft.com/office/drawing/2014/main" id="{5AB0A418-C6A7-839C-750A-922707201F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45AC9C-7FC3-224C-A670-745EAC2D4397}" type="slidenum">
              <a:rPr lang="en-GB" altLang="en-US" smtClean="0"/>
              <a:pPr/>
              <a:t>54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>
            <a:extLst>
              <a:ext uri="{FF2B5EF4-FFF2-40B4-BE49-F238E27FC236}">
                <a16:creationId xmlns:a16="http://schemas.microsoft.com/office/drawing/2014/main" id="{473E211D-8F3E-F980-94E7-655A495C02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>
            <a:extLst>
              <a:ext uri="{FF2B5EF4-FFF2-40B4-BE49-F238E27FC236}">
                <a16:creationId xmlns:a16="http://schemas.microsoft.com/office/drawing/2014/main" id="{1BC825F2-097C-5352-50D8-F1D886ED7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Bacon 1972 figs taken from Muybridge, George Dyer suicide 1971 wrestling</a:t>
            </a:r>
          </a:p>
        </p:txBody>
      </p:sp>
      <p:sp>
        <p:nvSpPr>
          <p:cNvPr id="100356" name="Slide Number Placeholder 3">
            <a:extLst>
              <a:ext uri="{FF2B5EF4-FFF2-40B4-BE49-F238E27FC236}">
                <a16:creationId xmlns:a16="http://schemas.microsoft.com/office/drawing/2014/main" id="{BE9DFC5F-2EC5-34D6-8FE7-515121F70A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8440BBD-2EE7-F545-A0F6-07312AB20890}" type="slidenum">
              <a:rPr lang="en-GB" altLang="en-US" smtClean="0"/>
              <a:pPr/>
              <a:t>60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:a16="http://schemas.microsoft.com/office/drawing/2014/main" id="{6A5EBEC4-7930-CA03-A160-0F392FB3F5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>
            <a:extLst>
              <a:ext uri="{FF2B5EF4-FFF2-40B4-BE49-F238E27FC236}">
                <a16:creationId xmlns:a16="http://schemas.microsoft.com/office/drawing/2014/main" id="{401A14F1-E725-9AB2-0834-A061B9036F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Moore Mother and Child 1953 menacing</a:t>
            </a:r>
          </a:p>
        </p:txBody>
      </p:sp>
      <p:sp>
        <p:nvSpPr>
          <p:cNvPr id="103428" name="Slide Number Placeholder 3">
            <a:extLst>
              <a:ext uri="{FF2B5EF4-FFF2-40B4-BE49-F238E27FC236}">
                <a16:creationId xmlns:a16="http://schemas.microsoft.com/office/drawing/2014/main" id="{6CB2FAE3-2190-D9DB-C369-DA4E9FD911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AF76D18-EFE5-F74C-8E53-FDD80752D5DA}" type="slidenum">
              <a:rPr lang="en-GB" altLang="en-US" smtClean="0"/>
              <a:pPr/>
              <a:t>62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>
            <a:extLst>
              <a:ext uri="{FF2B5EF4-FFF2-40B4-BE49-F238E27FC236}">
                <a16:creationId xmlns:a16="http://schemas.microsoft.com/office/drawing/2014/main" id="{BA34B65C-2B35-64C3-CB44-D0E23C7A30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es Placeholder 2">
            <a:extLst>
              <a:ext uri="{FF2B5EF4-FFF2-40B4-BE49-F238E27FC236}">
                <a16:creationId xmlns:a16="http://schemas.microsoft.com/office/drawing/2014/main" id="{97CD0427-EE54-50BD-63D3-2FE46E1182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Moore woman 1957 inspired by pre historic emphasing fertility</a:t>
            </a:r>
          </a:p>
        </p:txBody>
      </p:sp>
      <p:sp>
        <p:nvSpPr>
          <p:cNvPr id="105476" name="Slide Number Placeholder 3">
            <a:extLst>
              <a:ext uri="{FF2B5EF4-FFF2-40B4-BE49-F238E27FC236}">
                <a16:creationId xmlns:a16="http://schemas.microsoft.com/office/drawing/2014/main" id="{4715C5F0-8E0C-3927-618F-9F46B5BB55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7F09B99-F3A3-D34C-8F86-9262024BF394}" type="slidenum">
              <a:rPr lang="en-GB" altLang="en-US" smtClean="0"/>
              <a:pPr/>
              <a:t>63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>
            <a:extLst>
              <a:ext uri="{FF2B5EF4-FFF2-40B4-BE49-F238E27FC236}">
                <a16:creationId xmlns:a16="http://schemas.microsoft.com/office/drawing/2014/main" id="{5904343D-3E02-940D-9462-D9709F725C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>
            <a:extLst>
              <a:ext uri="{FF2B5EF4-FFF2-40B4-BE49-F238E27FC236}">
                <a16:creationId xmlns:a16="http://schemas.microsoft.com/office/drawing/2014/main" id="{07DC66A9-604B-AFA3-BF13-92B7E3F6F9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Antony Caro</a:t>
            </a:r>
          </a:p>
        </p:txBody>
      </p:sp>
      <p:sp>
        <p:nvSpPr>
          <p:cNvPr id="107524" name="Slide Number Placeholder 3">
            <a:extLst>
              <a:ext uri="{FF2B5EF4-FFF2-40B4-BE49-F238E27FC236}">
                <a16:creationId xmlns:a16="http://schemas.microsoft.com/office/drawing/2014/main" id="{E02CE1F1-A7C1-0F92-94A1-E6D14652C1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43A9B28-65DD-4945-A886-13EA061A5EA1}" type="slidenum">
              <a:rPr lang="en-GB" altLang="en-US" smtClean="0"/>
              <a:pPr/>
              <a:t>64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7EB6775A-C67B-9E71-6237-AA67EA2BF1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965F2EE3-5839-740A-1E29-8142B2F2D1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Spencer Gore the Cinder path. Letchworth garden city 1912 included in 2</a:t>
            </a:r>
            <a:r>
              <a:rPr lang="en-GB" altLang="en-US" baseline="30000"/>
              <a:t>nd</a:t>
            </a:r>
            <a:r>
              <a:rPr lang="en-GB" altLang="en-US"/>
              <a:t> Post Imp show</a:t>
            </a:r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975DDCBA-405E-D6EC-A144-220074DDFD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270540F-C187-AC46-B5C1-C3B0636F5E78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>
            <a:extLst>
              <a:ext uri="{FF2B5EF4-FFF2-40B4-BE49-F238E27FC236}">
                <a16:creationId xmlns:a16="http://schemas.microsoft.com/office/drawing/2014/main" id="{E98D7D20-DED8-1B50-BF7C-4FBB6EB1CC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Notes Placeholder 2">
            <a:extLst>
              <a:ext uri="{FF2B5EF4-FFF2-40B4-BE49-F238E27FC236}">
                <a16:creationId xmlns:a16="http://schemas.microsoft.com/office/drawing/2014/main" id="{7857D52F-0F31-39E7-B31D-D53834DF38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Bigger splash 1967 painted very slow delib acrylic</a:t>
            </a:r>
          </a:p>
        </p:txBody>
      </p:sp>
      <p:sp>
        <p:nvSpPr>
          <p:cNvPr id="113668" name="Slide Number Placeholder 3">
            <a:extLst>
              <a:ext uri="{FF2B5EF4-FFF2-40B4-BE49-F238E27FC236}">
                <a16:creationId xmlns:a16="http://schemas.microsoft.com/office/drawing/2014/main" id="{9D8F6B36-C7D5-3976-B5DF-87F90AA13F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2E93945-1EA8-A944-98B7-7C046814A451}" type="slidenum">
              <a:rPr lang="en-GB" altLang="en-US" smtClean="0"/>
              <a:pPr/>
              <a:t>69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>
            <a:extLst>
              <a:ext uri="{FF2B5EF4-FFF2-40B4-BE49-F238E27FC236}">
                <a16:creationId xmlns:a16="http://schemas.microsoft.com/office/drawing/2014/main" id="{4F3BE689-01AF-B9A0-7AAE-10BFBE6C4D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>
            <a:extLst>
              <a:ext uri="{FF2B5EF4-FFF2-40B4-BE49-F238E27FC236}">
                <a16:creationId xmlns:a16="http://schemas.microsoft.com/office/drawing/2014/main" id="{D2A38F3D-8337-F24D-A532-88872A21C1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Chris Ofili No woman no cry 1998</a:t>
            </a:r>
          </a:p>
        </p:txBody>
      </p:sp>
      <p:sp>
        <p:nvSpPr>
          <p:cNvPr id="115716" name="Slide Number Placeholder 3">
            <a:extLst>
              <a:ext uri="{FF2B5EF4-FFF2-40B4-BE49-F238E27FC236}">
                <a16:creationId xmlns:a16="http://schemas.microsoft.com/office/drawing/2014/main" id="{3DA5C43D-232F-4D3B-4B35-53A66071C2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4218DF-1996-3849-AD81-2335B7669F5A}" type="slidenum">
              <a:rPr lang="en-GB" altLang="en-US" smtClean="0"/>
              <a:pPr/>
              <a:t>70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>
            <a:extLst>
              <a:ext uri="{FF2B5EF4-FFF2-40B4-BE49-F238E27FC236}">
                <a16:creationId xmlns:a16="http://schemas.microsoft.com/office/drawing/2014/main" id="{81C1D4E9-575B-975C-FC2F-F4D93F0EF5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Notes Placeholder 2">
            <a:extLst>
              <a:ext uri="{FF2B5EF4-FFF2-40B4-BE49-F238E27FC236}">
                <a16:creationId xmlns:a16="http://schemas.microsoft.com/office/drawing/2014/main" id="{69CB82BD-A697-4F9C-9F63-6F7B1FD85F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Saatchi.</a:t>
            </a:r>
          </a:p>
        </p:txBody>
      </p:sp>
      <p:sp>
        <p:nvSpPr>
          <p:cNvPr id="119812" name="Slide Number Placeholder 3">
            <a:extLst>
              <a:ext uri="{FF2B5EF4-FFF2-40B4-BE49-F238E27FC236}">
                <a16:creationId xmlns:a16="http://schemas.microsoft.com/office/drawing/2014/main" id="{7C7BAB32-10AE-6946-73AF-68C184885F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655C3DD-8D87-7849-93C9-C4327D793D3F}" type="slidenum">
              <a:rPr lang="en-GB" altLang="en-US" smtClean="0"/>
              <a:pPr/>
              <a:t>73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>
            <a:extLst>
              <a:ext uri="{FF2B5EF4-FFF2-40B4-BE49-F238E27FC236}">
                <a16:creationId xmlns:a16="http://schemas.microsoft.com/office/drawing/2014/main" id="{2C9B55E6-5ED9-609F-9D0C-690EFF5AD3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>
            <a:extLst>
              <a:ext uri="{FF2B5EF4-FFF2-40B4-BE49-F238E27FC236}">
                <a16:creationId xmlns:a16="http://schemas.microsoft.com/office/drawing/2014/main" id="{3C556D34-72F7-62C4-753D-B64AABC46F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Hans Haacke Institutional critique, cance Saatchi llation of show at Guggenheim Slum landlords sponsors</a:t>
            </a:r>
          </a:p>
        </p:txBody>
      </p:sp>
      <p:sp>
        <p:nvSpPr>
          <p:cNvPr id="121860" name="Slide Number Placeholder 3">
            <a:extLst>
              <a:ext uri="{FF2B5EF4-FFF2-40B4-BE49-F238E27FC236}">
                <a16:creationId xmlns:a16="http://schemas.microsoft.com/office/drawing/2014/main" id="{6EAC3CD9-B11D-49B1-05FA-28824984E7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FBC2B30-AB79-6B47-8573-6285EF0F0AAB}" type="slidenum">
              <a:rPr lang="en-GB" altLang="en-US" smtClean="0"/>
              <a:pPr/>
              <a:t>74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>
            <a:extLst>
              <a:ext uri="{FF2B5EF4-FFF2-40B4-BE49-F238E27FC236}">
                <a16:creationId xmlns:a16="http://schemas.microsoft.com/office/drawing/2014/main" id="{13CD5A83-76E2-8503-A202-C300839566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Notes Placeholder 2">
            <a:extLst>
              <a:ext uri="{FF2B5EF4-FFF2-40B4-BE49-F238E27FC236}">
                <a16:creationId xmlns:a16="http://schemas.microsoft.com/office/drawing/2014/main" id="{12B2D540-C26D-8D94-60BC-B40E77713D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Ginner Café Royal 1911</a:t>
            </a:r>
          </a:p>
        </p:txBody>
      </p:sp>
      <p:sp>
        <p:nvSpPr>
          <p:cNvPr id="129028" name="Slide Number Placeholder 3">
            <a:extLst>
              <a:ext uri="{FF2B5EF4-FFF2-40B4-BE49-F238E27FC236}">
                <a16:creationId xmlns:a16="http://schemas.microsoft.com/office/drawing/2014/main" id="{3D9942A8-0C83-5C13-FFB0-899D45243E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CE73E61-BB03-5E4E-94B5-8B5BDBDEE705}" type="slidenum">
              <a:rPr lang="en-GB" altLang="en-US" smtClean="0"/>
              <a:pPr/>
              <a:t>85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F581ED94-B3CC-0663-7DCD-33945DFA06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C37C28FA-A150-9E3E-FF20-3D622F7C0B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Harold Gilman Mrs Mounter at the breakfast table 1916-17</a:t>
            </a: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4BDF69E8-285E-1E0D-4F49-E800BDCB30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4C7A3FE-45E9-A940-8606-A38F5DAECA21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33891065-4E2D-D2D6-990E-80CABDC4B7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5FDDC3B1-5816-A617-C150-8857E78869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Harold Gilman</a:t>
            </a: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D689E47C-2040-8F7E-4D5F-4C2DBD2C39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307E0A3-4155-FA41-9CE0-BA79B462CC63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E7CE6DFC-9742-FFF2-F882-1459FC6EB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B662325A-BE8E-245F-4890-CC17A0614A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Matthew Smith Nude Fitzroy st no 1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53E9D2C4-0628-0FA1-130C-AB258049CF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D8C2900-1897-D242-9C28-FEB6F34B814A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BBC77ACE-41BA-7692-ECAE-2EE883AA2B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D6D73FD3-EBE5-3971-AD30-7893310E2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Bouderie. Ennui</a:t>
            </a: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A595B86B-952A-D10B-DEA2-8D1F427C4F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89DB93C-0BBC-FF4E-8453-74EAA678EAEE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77130F9C-C10E-34A0-F3CA-FB38840810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CC5DA2BF-9D78-C0EA-3C29-8271E2B17E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La Hollandaise 1906</a:t>
            </a: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E844900E-09D6-F5F6-F7C9-991347724D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AD71974-41AB-E145-A190-F4B5B36ECF6E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5E45F53-031B-3CF8-8DA6-BA78FBDF45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80EFF2-3580-FC4C-CB70-885FF0F820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8B53F74-EF2E-E7AB-79CA-7B2EE7B8CD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98978-1DAD-D240-9F4A-9CF77FD3D1C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18587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DBAB9A-5529-FC54-B1E0-FAEF5C1FE7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BF8427-DFC9-63E3-7F12-F94308748C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EF3D518-A00F-79AC-A862-61BF2A7C1B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1F232-ED58-9A49-AF0F-458900E2470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08555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1C8447-CB52-EAE1-F481-5D86BD8D59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C1D2DE-83EE-0B99-D682-FB547DEE9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76A3F2-8918-B3D5-B048-0441FB9A99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2EAB2-AE8A-534D-BFA7-861ACBDC024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5573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79AC70-FFA8-E182-D402-BEBB7389AC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04F2B6-3464-3D66-F83E-2475458B6E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514E763-E518-2352-7042-C9405DAE4E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B8CBD-C41C-784E-9FA5-97064D3DA00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5022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142AC9-E759-279A-D41D-7250AC1977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F9D06A-1903-7ED8-D97C-82C6B84D80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365D010-EF36-135E-616A-C55CF73F21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17165-AFB8-654E-8008-45C2B59D96D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06221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C0A941-4C88-6427-03B1-CB2A0DF8B5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5B1D8D-2D88-9440-80D5-DA3331EE20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5E7CCB-5FD9-D902-D231-37A4002CDF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A968E-2CB4-F241-A49D-155CB6EED5E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2286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5B7A531-2914-DEDF-04D8-255CE942A3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FB5164D-573A-3BAE-509C-846FC917CA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42B2F9D-52C9-8285-39C0-F6F6F3FB79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7B1C9-37F6-A841-94C3-88C410C657C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6772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62B5FD2-852E-8254-A5C1-C15C2AC09B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AC7892B-A603-8B82-C940-EA6AE741B1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9713E6E-5832-4B82-B430-06C65CBF53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736E2-7D8A-FA4B-AC12-2881B763D16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35162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8C72E2D-05FC-7A59-681D-F2C2085F8A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9091BA1-5721-3C55-11CE-DF2A698175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2F4AD33-3004-F357-B448-B1DD59A0C8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323D0-1F03-3F48-AA97-49B1A19A8E6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5298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70A68A-CF82-DADD-5383-FB02E3B9A3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5205D3-71BA-E7D4-DA9C-DEFA15BA55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A7974D-186C-B834-E36E-4099252DE2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134F9-8AA3-024C-A056-F55E61951F4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33941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30D492-40EE-B9E3-381D-B2528B4E91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E13E83-225E-BA7A-A55B-3B79992F0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0556BD-1ECE-AE32-78D9-A955DDF880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EB4CC-A878-3046-8DF5-AAC77C7D781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7928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C8259AA-9C9F-0CB9-B919-2F2FE13307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1B50A92-07DA-C56A-C54C-3B6FC72922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BFD3492-2AB9-17A5-58C6-71CF6EAD94B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B30C2C-FBD0-7620-DF6B-126C6A87C01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68EE854-E6DF-1B53-EB90-E318AC6FE8B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E7C0263-E570-F549-B90E-BB884C127FB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3127197-C3A7-107D-C1C3-FA95F98A5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950"/>
            <a:ext cx="914400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F3715BB1-F26C-763A-3D5E-B20B359F6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>
            <a:extLst>
              <a:ext uri="{FF2B5EF4-FFF2-40B4-BE49-F238E27FC236}">
                <a16:creationId xmlns:a16="http://schemas.microsoft.com/office/drawing/2014/main" id="{DE303F0C-2A82-8A8E-4FDC-E218B1676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1913" y="-2908300"/>
            <a:ext cx="12241213" cy="163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>
            <a:extLst>
              <a:ext uri="{FF2B5EF4-FFF2-40B4-BE49-F238E27FC236}">
                <a16:creationId xmlns:a16="http://schemas.microsoft.com/office/drawing/2014/main" id="{999732C3-61EB-3F62-F629-5D72ABC81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>
            <a:extLst>
              <a:ext uri="{FF2B5EF4-FFF2-40B4-BE49-F238E27FC236}">
                <a16:creationId xmlns:a16="http://schemas.microsoft.com/office/drawing/2014/main" id="{1CBF27DF-1EE4-6FFD-698A-094E61FCD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2" t="41600" r="19289"/>
          <a:stretch>
            <a:fillRect/>
          </a:stretch>
        </p:blipFill>
        <p:spPr bwMode="auto">
          <a:xfrm>
            <a:off x="2411413" y="-363538"/>
            <a:ext cx="6481762" cy="750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>
            <a:extLst>
              <a:ext uri="{FF2B5EF4-FFF2-40B4-BE49-F238E27FC236}">
                <a16:creationId xmlns:a16="http://schemas.microsoft.com/office/drawing/2014/main" id="{0FE0BD84-0584-02CA-81F6-D7F9B3E8A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>
            <a:extLst>
              <a:ext uri="{FF2B5EF4-FFF2-40B4-BE49-F238E27FC236}">
                <a16:creationId xmlns:a16="http://schemas.microsoft.com/office/drawing/2014/main" id="{7B38A4EE-F1F3-14FD-1A0E-460C8C8D8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>
            <a:extLst>
              <a:ext uri="{FF2B5EF4-FFF2-40B4-BE49-F238E27FC236}">
                <a16:creationId xmlns:a16="http://schemas.microsoft.com/office/drawing/2014/main" id="{732ABB3E-3AB3-347A-FA1F-BB6CB6456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9" b="14301"/>
          <a:stretch>
            <a:fillRect/>
          </a:stretch>
        </p:blipFill>
        <p:spPr bwMode="auto">
          <a:xfrm>
            <a:off x="611188" y="-333375"/>
            <a:ext cx="7200900" cy="711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>
            <a:extLst>
              <a:ext uri="{FF2B5EF4-FFF2-40B4-BE49-F238E27FC236}">
                <a16:creationId xmlns:a16="http://schemas.microsoft.com/office/drawing/2014/main" id="{0E785C74-F8CF-2903-4CCF-43CFDB781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>
            <a:extLst>
              <a:ext uri="{FF2B5EF4-FFF2-40B4-BE49-F238E27FC236}">
                <a16:creationId xmlns:a16="http://schemas.microsoft.com/office/drawing/2014/main" id="{37489C3D-5C97-74B0-C9AF-11DAFF719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>
            <a:extLst>
              <a:ext uri="{FF2B5EF4-FFF2-40B4-BE49-F238E27FC236}">
                <a16:creationId xmlns:a16="http://schemas.microsoft.com/office/drawing/2014/main" id="{ADE27D17-3E8F-27D2-27DA-D5521E366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>
            <a:extLst>
              <a:ext uri="{FF2B5EF4-FFF2-40B4-BE49-F238E27FC236}">
                <a16:creationId xmlns:a16="http://schemas.microsoft.com/office/drawing/2014/main" id="{5E77E4D9-278D-80C8-71EC-5F13B06D4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BA3EC890-0788-C033-D57C-2718AB2C9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981075"/>
            <a:ext cx="3998913" cy="430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4">
            <a:extLst>
              <a:ext uri="{FF2B5EF4-FFF2-40B4-BE49-F238E27FC236}">
                <a16:creationId xmlns:a16="http://schemas.microsoft.com/office/drawing/2014/main" id="{7C68E331-BA32-7E40-FECB-D445C9E1F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692150"/>
            <a:ext cx="4741862" cy="563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>
            <a:extLst>
              <a:ext uri="{FF2B5EF4-FFF2-40B4-BE49-F238E27FC236}">
                <a16:creationId xmlns:a16="http://schemas.microsoft.com/office/drawing/2014/main" id="{AF1C31E3-92D5-72B0-3B35-596D8796A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>
            <a:extLst>
              <a:ext uri="{FF2B5EF4-FFF2-40B4-BE49-F238E27FC236}">
                <a16:creationId xmlns:a16="http://schemas.microsoft.com/office/drawing/2014/main" id="{CAF81E66-4206-F38A-7153-3D385D16D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>
            <a:extLst>
              <a:ext uri="{FF2B5EF4-FFF2-40B4-BE49-F238E27FC236}">
                <a16:creationId xmlns:a16="http://schemas.microsoft.com/office/drawing/2014/main" id="{D420E14A-47C6-47A0-623C-24D1055CC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>
            <a:extLst>
              <a:ext uri="{FF2B5EF4-FFF2-40B4-BE49-F238E27FC236}">
                <a16:creationId xmlns:a16="http://schemas.microsoft.com/office/drawing/2014/main" id="{DEE77414-1F11-D9C9-3C84-CE5D420EB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>
            <a:extLst>
              <a:ext uri="{FF2B5EF4-FFF2-40B4-BE49-F238E27FC236}">
                <a16:creationId xmlns:a16="http://schemas.microsoft.com/office/drawing/2014/main" id="{5FD3DBF7-34F1-E112-0D69-43721717B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>
            <a:extLst>
              <a:ext uri="{FF2B5EF4-FFF2-40B4-BE49-F238E27FC236}">
                <a16:creationId xmlns:a16="http://schemas.microsoft.com/office/drawing/2014/main" id="{E6645135-7704-CAA4-3B0E-BDACEAA82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>
            <a:extLst>
              <a:ext uri="{FF2B5EF4-FFF2-40B4-BE49-F238E27FC236}">
                <a16:creationId xmlns:a16="http://schemas.microsoft.com/office/drawing/2014/main" id="{2E085EB2-3E7C-2CD8-97BA-99322FFBD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>
            <a:extLst>
              <a:ext uri="{FF2B5EF4-FFF2-40B4-BE49-F238E27FC236}">
                <a16:creationId xmlns:a16="http://schemas.microsoft.com/office/drawing/2014/main" id="{B82ABCFE-C4E6-EC56-167D-78B112531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0"/>
            <a:ext cx="3200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>
            <a:extLst>
              <a:ext uri="{FF2B5EF4-FFF2-40B4-BE49-F238E27FC236}">
                <a16:creationId xmlns:a16="http://schemas.microsoft.com/office/drawing/2014/main" id="{D5AC8EFB-7085-26B2-0C35-5262ECADD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1" t="38451" r="27600" b="20599"/>
          <a:stretch>
            <a:fillRect/>
          </a:stretch>
        </p:blipFill>
        <p:spPr bwMode="auto">
          <a:xfrm>
            <a:off x="2195513" y="-258763"/>
            <a:ext cx="6192837" cy="652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BAC8DA65-A074-17C8-20A5-F6E36938A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50450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2">
            <a:extLst>
              <a:ext uri="{FF2B5EF4-FFF2-40B4-BE49-F238E27FC236}">
                <a16:creationId xmlns:a16="http://schemas.microsoft.com/office/drawing/2014/main" id="{C9229CD5-D442-5D14-F5FC-BDD56E309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1125538"/>
            <a:ext cx="4149725" cy="29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43E60F77-0766-2FB0-3C32-6DDA9181F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88" y="0"/>
            <a:ext cx="543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22C1A375-313C-B720-36F3-EADD0B3AB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38" y="0"/>
            <a:ext cx="5699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13EB87EA-CDF0-4758-F03F-B362C22D9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27072972-D86A-672E-694D-86155FFD9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8EAB7F27-6C99-8ECA-96DA-438E5A560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695325"/>
            <a:ext cx="400050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>
            <a:extLst>
              <a:ext uri="{FF2B5EF4-FFF2-40B4-BE49-F238E27FC236}">
                <a16:creationId xmlns:a16="http://schemas.microsoft.com/office/drawing/2014/main" id="{67BC1A75-388F-B9E0-1D42-A3C7FED4D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357188"/>
            <a:ext cx="511175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EE72F0FF-3237-6E84-9102-181560716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can0057">
            <a:extLst>
              <a:ext uri="{FF2B5EF4-FFF2-40B4-BE49-F238E27FC236}">
                <a16:creationId xmlns:a16="http://schemas.microsoft.com/office/drawing/2014/main" id="{40DFDF56-2C84-8B37-A805-3F4549A46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76250"/>
            <a:ext cx="4248150" cy="610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4" descr="Roger%20Fry%20(Self%20Portrait)">
            <a:extLst>
              <a:ext uri="{FF2B5EF4-FFF2-40B4-BE49-F238E27FC236}">
                <a16:creationId xmlns:a16="http://schemas.microsoft.com/office/drawing/2014/main" id="{EC5D0042-6686-FA28-DB03-67157F013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908050"/>
            <a:ext cx="3371850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73E0B4CD-1038-34DF-5952-CDE3893FA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8A391A0B-D204-4C94-4524-038438735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0"/>
            <a:ext cx="5661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>
            <a:extLst>
              <a:ext uri="{FF2B5EF4-FFF2-40B4-BE49-F238E27FC236}">
                <a16:creationId xmlns:a16="http://schemas.microsoft.com/office/drawing/2014/main" id="{37060A45-3203-8C4D-2687-289BDDDBC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143000"/>
            <a:ext cx="812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15DB679C-8358-0AE2-34D0-47C3731D3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25" y="-100013"/>
            <a:ext cx="51435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4">
            <a:extLst>
              <a:ext uri="{FF2B5EF4-FFF2-40B4-BE49-F238E27FC236}">
                <a16:creationId xmlns:a16="http://schemas.microsoft.com/office/drawing/2014/main" id="{AE7C17EB-86EB-2E48-F2BC-42744F10E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76250"/>
            <a:ext cx="3802062" cy="51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:a16="http://schemas.microsoft.com/office/drawing/2014/main" id="{1F5DC88F-5248-0800-EBDD-E277650D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49736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4">
            <a:extLst>
              <a:ext uri="{FF2B5EF4-FFF2-40B4-BE49-F238E27FC236}">
                <a16:creationId xmlns:a16="http://schemas.microsoft.com/office/drawing/2014/main" id="{DF71DD82-8849-568B-154C-B151613AE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75" y="1557338"/>
            <a:ext cx="4073525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78222EC0-5517-4130-9CD1-16D5E0E20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F2867CD8-6FD8-6343-9995-B8F5DDAF1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>
            <a:extLst>
              <a:ext uri="{FF2B5EF4-FFF2-40B4-BE49-F238E27FC236}">
                <a16:creationId xmlns:a16="http://schemas.microsoft.com/office/drawing/2014/main" id="{EBE3430A-1C98-8D8D-CD20-9E7CD4279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0"/>
            <a:ext cx="5737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>
            <a:extLst>
              <a:ext uri="{FF2B5EF4-FFF2-40B4-BE49-F238E27FC236}">
                <a16:creationId xmlns:a16="http://schemas.microsoft.com/office/drawing/2014/main" id="{801E6FDC-EFB5-10DC-29C2-6949F5982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0"/>
            <a:ext cx="5200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>
            <a:extLst>
              <a:ext uri="{FF2B5EF4-FFF2-40B4-BE49-F238E27FC236}">
                <a16:creationId xmlns:a16="http://schemas.microsoft.com/office/drawing/2014/main" id="{9FC50514-F7EE-A950-40FC-1463EA795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0"/>
            <a:ext cx="8280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can0084">
            <a:extLst>
              <a:ext uri="{FF2B5EF4-FFF2-40B4-BE49-F238E27FC236}">
                <a16:creationId xmlns:a16="http://schemas.microsoft.com/office/drawing/2014/main" id="{FD52997A-12A0-BA3E-980A-E8B863B23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04813"/>
            <a:ext cx="4032250" cy="57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scan0083">
            <a:extLst>
              <a:ext uri="{FF2B5EF4-FFF2-40B4-BE49-F238E27FC236}">
                <a16:creationId xmlns:a16="http://schemas.microsoft.com/office/drawing/2014/main" id="{130FC3A7-4A7E-A376-8B42-31997CC0B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33375"/>
            <a:ext cx="3806825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C2090E1F-3529-A076-F80E-FFB53DBE3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626E3F21-8FD1-FDDA-26EE-DDDC9FDBF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31813"/>
            <a:ext cx="4202113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3">
            <a:extLst>
              <a:ext uri="{FF2B5EF4-FFF2-40B4-BE49-F238E27FC236}">
                <a16:creationId xmlns:a16="http://schemas.microsoft.com/office/drawing/2014/main" id="{FA35B5FC-0A26-DD8F-615D-B5D64B44F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95288"/>
            <a:ext cx="4038600" cy="606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D538559C-8280-DF9F-3542-C3B2D66A8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48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>
            <a:extLst>
              <a:ext uri="{FF2B5EF4-FFF2-40B4-BE49-F238E27FC236}">
                <a16:creationId xmlns:a16="http://schemas.microsoft.com/office/drawing/2014/main" id="{1038AD97-964A-A1B4-FD83-1B90979E0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0"/>
            <a:ext cx="5276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>
            <a:extLst>
              <a:ext uri="{FF2B5EF4-FFF2-40B4-BE49-F238E27FC236}">
                <a16:creationId xmlns:a16="http://schemas.microsoft.com/office/drawing/2014/main" id="{248B5399-B929-6482-9F7B-79123D1D3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0"/>
            <a:ext cx="532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>
            <a:extLst>
              <a:ext uri="{FF2B5EF4-FFF2-40B4-BE49-F238E27FC236}">
                <a16:creationId xmlns:a16="http://schemas.microsoft.com/office/drawing/2014/main" id="{DB3D23FB-8786-8847-C6C3-75473F64D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0"/>
            <a:ext cx="5416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B03E15B6-AB81-1209-040E-8EA72B351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0"/>
            <a:ext cx="8782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>
            <a:extLst>
              <a:ext uri="{FF2B5EF4-FFF2-40B4-BE49-F238E27FC236}">
                <a16:creationId xmlns:a16="http://schemas.microsoft.com/office/drawing/2014/main" id="{C1FA2B1F-8F72-68F5-AB49-CF1D47DAD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-531813"/>
            <a:ext cx="7526337" cy="754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E8DA6AAC-6037-78B7-F693-F892FE9CE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>
            <a:extLst>
              <a:ext uri="{FF2B5EF4-FFF2-40B4-BE49-F238E27FC236}">
                <a16:creationId xmlns:a16="http://schemas.microsoft.com/office/drawing/2014/main" id="{D2419E92-9489-ECBF-76EC-7DD1BD86F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5" y="0"/>
            <a:ext cx="4591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scan0063">
            <a:extLst>
              <a:ext uri="{FF2B5EF4-FFF2-40B4-BE49-F238E27FC236}">
                <a16:creationId xmlns:a16="http://schemas.microsoft.com/office/drawing/2014/main" id="{A04650FE-D09D-F6B4-66AC-296C910C2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459163"/>
            <a:ext cx="2946400" cy="333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4" descr="scan0064">
            <a:extLst>
              <a:ext uri="{FF2B5EF4-FFF2-40B4-BE49-F238E27FC236}">
                <a16:creationId xmlns:a16="http://schemas.microsoft.com/office/drawing/2014/main" id="{246182DC-6CD7-B8D1-4C5D-FDDCA3EA4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175" y="0"/>
            <a:ext cx="2663825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5" descr="scan0066">
            <a:extLst>
              <a:ext uri="{FF2B5EF4-FFF2-40B4-BE49-F238E27FC236}">
                <a16:creationId xmlns:a16="http://schemas.microsoft.com/office/drawing/2014/main" id="{24DC9AE2-5AFD-32B1-8AC8-5392F7CF9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763" y="3573463"/>
            <a:ext cx="2157412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scan0065">
            <a:extLst>
              <a:ext uri="{FF2B5EF4-FFF2-40B4-BE49-F238E27FC236}">
                <a16:creationId xmlns:a16="http://schemas.microsoft.com/office/drawing/2014/main" id="{8C1A964D-0325-64B0-DFC5-0D714C074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2860675"/>
            <a:ext cx="2058988" cy="28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">
            <a:extLst>
              <a:ext uri="{FF2B5EF4-FFF2-40B4-BE49-F238E27FC236}">
                <a16:creationId xmlns:a16="http://schemas.microsoft.com/office/drawing/2014/main" id="{C5D1C2C2-6E16-EE6E-98DE-6791F8BF0B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-33338"/>
            <a:ext cx="2376487" cy="2936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2" descr="scan0058">
            <a:extLst>
              <a:ext uri="{FF2B5EF4-FFF2-40B4-BE49-F238E27FC236}">
                <a16:creationId xmlns:a16="http://schemas.microsoft.com/office/drawing/2014/main" id="{0AB30798-B4C9-C4A8-BA17-350847364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3" y="188913"/>
            <a:ext cx="2193925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>
            <a:extLst>
              <a:ext uri="{FF2B5EF4-FFF2-40B4-BE49-F238E27FC236}">
                <a16:creationId xmlns:a16="http://schemas.microsoft.com/office/drawing/2014/main" id="{43FACEA8-32D9-BDE8-D133-FA9E3C9B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15888"/>
            <a:ext cx="45672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3" descr="C:\Users\DELL\Documents\Stanley\jpeg_20230526_0040.jpg">
            <a:extLst>
              <a:ext uri="{FF2B5EF4-FFF2-40B4-BE49-F238E27FC236}">
                <a16:creationId xmlns:a16="http://schemas.microsoft.com/office/drawing/2014/main" id="{B2C697FB-7F2F-9370-3442-AFFE216FE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" t="7387" r="2060"/>
          <a:stretch>
            <a:fillRect/>
          </a:stretch>
        </p:blipFill>
        <p:spPr bwMode="auto">
          <a:xfrm>
            <a:off x="1500188" y="71438"/>
            <a:ext cx="6643687" cy="678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>
            <a:extLst>
              <a:ext uri="{FF2B5EF4-FFF2-40B4-BE49-F238E27FC236}">
                <a16:creationId xmlns:a16="http://schemas.microsoft.com/office/drawing/2014/main" id="{0DD547CB-CAD2-3158-077F-B0542AC83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3638"/>
            <a:ext cx="91440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CA71563D-B4D9-0A07-71D9-7413EC25A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3" y="-636588"/>
            <a:ext cx="5703887" cy="709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>
            <a:extLst>
              <a:ext uri="{FF2B5EF4-FFF2-40B4-BE49-F238E27FC236}">
                <a16:creationId xmlns:a16="http://schemas.microsoft.com/office/drawing/2014/main" id="{2D1BD9B0-CFC0-B319-42AA-F545E7F17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-23813"/>
            <a:ext cx="35083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Picture 2">
            <a:extLst>
              <a:ext uri="{FF2B5EF4-FFF2-40B4-BE49-F238E27FC236}">
                <a16:creationId xmlns:a16="http://schemas.microsoft.com/office/drawing/2014/main" id="{BA8FAD04-83AC-CC1D-41CF-B4848986B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908050"/>
            <a:ext cx="305435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>
            <a:extLst>
              <a:ext uri="{FF2B5EF4-FFF2-40B4-BE49-F238E27FC236}">
                <a16:creationId xmlns:a16="http://schemas.microsoft.com/office/drawing/2014/main" id="{BCE9AE2E-5358-86DD-F405-30E9A4E09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>
            <a:extLst>
              <a:ext uri="{FF2B5EF4-FFF2-40B4-BE49-F238E27FC236}">
                <a16:creationId xmlns:a16="http://schemas.microsoft.com/office/drawing/2014/main" id="{315E3829-EC6E-D11A-DE0D-CECA3E109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0"/>
            <a:ext cx="8286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>
            <a:extLst>
              <a:ext uri="{FF2B5EF4-FFF2-40B4-BE49-F238E27FC236}">
                <a16:creationId xmlns:a16="http://schemas.microsoft.com/office/drawing/2014/main" id="{E3191220-83FD-448F-3754-EC5A18A1E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>
            <a:extLst>
              <a:ext uri="{FF2B5EF4-FFF2-40B4-BE49-F238E27FC236}">
                <a16:creationId xmlns:a16="http://schemas.microsoft.com/office/drawing/2014/main" id="{849599CD-4E31-08A7-BB2A-93B1EA650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CBBE5A02-E261-A6AB-C43D-E720199E6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5575"/>
            <a:ext cx="9144000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8D5B7DB9-950D-8DEF-9DBD-E2BB001E2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13" y="0"/>
            <a:ext cx="5438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>
            <a:extLst>
              <a:ext uri="{FF2B5EF4-FFF2-40B4-BE49-F238E27FC236}">
                <a16:creationId xmlns:a16="http://schemas.microsoft.com/office/drawing/2014/main" id="{14C37EBD-7457-B313-FE39-464142984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5113"/>
            <a:ext cx="9144000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>
            <a:extLst>
              <a:ext uri="{FF2B5EF4-FFF2-40B4-BE49-F238E27FC236}">
                <a16:creationId xmlns:a16="http://schemas.microsoft.com/office/drawing/2014/main" id="{128A32FC-1472-CF98-DF53-F4622CFED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875"/>
            <a:ext cx="9144000" cy="606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6046C2B8-781F-14EB-7B63-EEBBB4630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>
            <a:extLst>
              <a:ext uri="{FF2B5EF4-FFF2-40B4-BE49-F238E27FC236}">
                <a16:creationId xmlns:a16="http://schemas.microsoft.com/office/drawing/2014/main" id="{639C7678-1611-6FA0-E7D4-491603B20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6700"/>
            <a:ext cx="7977187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>
            <a:extLst>
              <a:ext uri="{FF2B5EF4-FFF2-40B4-BE49-F238E27FC236}">
                <a16:creationId xmlns:a16="http://schemas.microsoft.com/office/drawing/2014/main" id="{8BF6AA76-BBE5-46A4-B418-408737472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>
            <a:extLst>
              <a:ext uri="{FF2B5EF4-FFF2-40B4-BE49-F238E27FC236}">
                <a16:creationId xmlns:a16="http://schemas.microsoft.com/office/drawing/2014/main" id="{85D9308B-DA57-D88D-549B-8303B8D58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>
            <a:extLst>
              <a:ext uri="{FF2B5EF4-FFF2-40B4-BE49-F238E27FC236}">
                <a16:creationId xmlns:a16="http://schemas.microsoft.com/office/drawing/2014/main" id="{BBA4A800-25E1-B2D5-445B-8CA99EC9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>
            <a:extLst>
              <a:ext uri="{FF2B5EF4-FFF2-40B4-BE49-F238E27FC236}">
                <a16:creationId xmlns:a16="http://schemas.microsoft.com/office/drawing/2014/main" id="{B67758F3-0AA3-CC47-6884-47E44D54D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0663"/>
            <a:ext cx="914400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>
            <a:extLst>
              <a:ext uri="{FF2B5EF4-FFF2-40B4-BE49-F238E27FC236}">
                <a16:creationId xmlns:a16="http://schemas.microsoft.com/office/drawing/2014/main" id="{49660907-3700-801E-1FA1-413EC9DC9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>
            <a:extLst>
              <a:ext uri="{FF2B5EF4-FFF2-40B4-BE49-F238E27FC236}">
                <a16:creationId xmlns:a16="http://schemas.microsoft.com/office/drawing/2014/main" id="{04A19FC5-419F-1164-44EE-12AD0983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38BE4C49-C2F1-38D7-7357-C9251150C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0"/>
            <a:ext cx="7791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>
            <a:extLst>
              <a:ext uri="{FF2B5EF4-FFF2-40B4-BE49-F238E27FC236}">
                <a16:creationId xmlns:a16="http://schemas.microsoft.com/office/drawing/2014/main" id="{8243277B-0E02-E6D0-E84D-14F4DA03B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>
            <a:extLst>
              <a:ext uri="{FF2B5EF4-FFF2-40B4-BE49-F238E27FC236}">
                <a16:creationId xmlns:a16="http://schemas.microsoft.com/office/drawing/2014/main" id="{A47B922B-2F91-15CA-CFA7-3E4825F86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>
            <a:extLst>
              <a:ext uri="{FF2B5EF4-FFF2-40B4-BE49-F238E27FC236}">
                <a16:creationId xmlns:a16="http://schemas.microsoft.com/office/drawing/2014/main" id="{B134DE91-CC3E-F63F-FBDF-894694F50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>
            <a:extLst>
              <a:ext uri="{FF2B5EF4-FFF2-40B4-BE49-F238E27FC236}">
                <a16:creationId xmlns:a16="http://schemas.microsoft.com/office/drawing/2014/main" id="{91F83C29-5919-0D3B-E0FA-4D49FA2C7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>
            <a:extLst>
              <a:ext uri="{FF2B5EF4-FFF2-40B4-BE49-F238E27FC236}">
                <a16:creationId xmlns:a16="http://schemas.microsoft.com/office/drawing/2014/main" id="{2661E6EA-4343-9E4B-E23A-C3CCBE4E8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>
            <a:extLst>
              <a:ext uri="{FF2B5EF4-FFF2-40B4-BE49-F238E27FC236}">
                <a16:creationId xmlns:a16="http://schemas.microsoft.com/office/drawing/2014/main" id="{700BF33E-43B4-C81D-FCDE-30D5B3533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1913" y="0"/>
            <a:ext cx="5240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4">
            <a:extLst>
              <a:ext uri="{FF2B5EF4-FFF2-40B4-BE49-F238E27FC236}">
                <a16:creationId xmlns:a16="http://schemas.microsoft.com/office/drawing/2014/main" id="{6C23597C-3ADC-9F8D-80EF-6DACC726E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15888"/>
            <a:ext cx="4606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>
            <a:extLst>
              <a:ext uri="{FF2B5EF4-FFF2-40B4-BE49-F238E27FC236}">
                <a16:creationId xmlns:a16="http://schemas.microsoft.com/office/drawing/2014/main" id="{8BF8F1C1-DB72-01A1-6A65-3B5777E3A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0"/>
            <a:ext cx="4343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>
            <a:extLst>
              <a:ext uri="{FF2B5EF4-FFF2-40B4-BE49-F238E27FC236}">
                <a16:creationId xmlns:a16="http://schemas.microsoft.com/office/drawing/2014/main" id="{517FC943-EC8A-B886-A408-B4BB1145D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5" y="0"/>
            <a:ext cx="4591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>
            <a:extLst>
              <a:ext uri="{FF2B5EF4-FFF2-40B4-BE49-F238E27FC236}">
                <a16:creationId xmlns:a16="http://schemas.microsoft.com/office/drawing/2014/main" id="{B938A4D9-6EEA-14DC-883E-B5A6758C5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0"/>
            <a:ext cx="8315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>
            <a:extLst>
              <a:ext uri="{FF2B5EF4-FFF2-40B4-BE49-F238E27FC236}">
                <a16:creationId xmlns:a16="http://schemas.microsoft.com/office/drawing/2014/main" id="{8AF2CB19-E73C-821B-1075-3423F2629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0"/>
            <a:ext cx="6921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9B44BBFE-5D6C-E8F5-24AA-20D15746A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0"/>
            <a:ext cx="4537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>
            <a:extLst>
              <a:ext uri="{FF2B5EF4-FFF2-40B4-BE49-F238E27FC236}">
                <a16:creationId xmlns:a16="http://schemas.microsoft.com/office/drawing/2014/main" id="{09CB04A4-BBC7-D772-3311-01E459D53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>
            <a:extLst>
              <a:ext uri="{FF2B5EF4-FFF2-40B4-BE49-F238E27FC236}">
                <a16:creationId xmlns:a16="http://schemas.microsoft.com/office/drawing/2014/main" id="{188000D8-0AD9-D7D8-50A5-FDFBFADC9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>
            <a:extLst>
              <a:ext uri="{FF2B5EF4-FFF2-40B4-BE49-F238E27FC236}">
                <a16:creationId xmlns:a16="http://schemas.microsoft.com/office/drawing/2014/main" id="{2845CFDF-9EF8-9420-192F-FFDDFCE70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>
            <a:extLst>
              <a:ext uri="{FF2B5EF4-FFF2-40B4-BE49-F238E27FC236}">
                <a16:creationId xmlns:a16="http://schemas.microsoft.com/office/drawing/2014/main" id="{2D522192-45B0-DD59-5966-497156CCF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>
            <a:extLst>
              <a:ext uri="{FF2B5EF4-FFF2-40B4-BE49-F238E27FC236}">
                <a16:creationId xmlns:a16="http://schemas.microsoft.com/office/drawing/2014/main" id="{28F32119-42BB-BBF4-BCD9-DE28F0544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4202113" cy="512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5" name="Picture 4">
            <a:extLst>
              <a:ext uri="{FF2B5EF4-FFF2-40B4-BE49-F238E27FC236}">
                <a16:creationId xmlns:a16="http://schemas.microsoft.com/office/drawing/2014/main" id="{E49BDBCD-9959-F9D5-2EB4-D6E773853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981075"/>
            <a:ext cx="3744913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EB230C35-C052-52BB-C1C5-EC58D35C7E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4925"/>
            <a:ext cx="4537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2">
            <a:extLst>
              <a:ext uri="{FF2B5EF4-FFF2-40B4-BE49-F238E27FC236}">
                <a16:creationId xmlns:a16="http://schemas.microsoft.com/office/drawing/2014/main" id="{2F7376D8-DB10-C44C-AF47-1CB486E3A4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803275"/>
            <a:ext cx="3748087" cy="531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>
            <a:extLst>
              <a:ext uri="{FF2B5EF4-FFF2-40B4-BE49-F238E27FC236}">
                <a16:creationId xmlns:a16="http://schemas.microsoft.com/office/drawing/2014/main" id="{8B4FB2E7-CDA0-B6CE-7C1A-8565020CE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45EDF568-75C7-0DFF-71D2-F52A559F6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>
            <a:extLst>
              <a:ext uri="{FF2B5EF4-FFF2-40B4-BE49-F238E27FC236}">
                <a16:creationId xmlns:a16="http://schemas.microsoft.com/office/drawing/2014/main" id="{D26CF85D-189D-65CA-D196-9B7F2BDF5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>
            <a:extLst>
              <a:ext uri="{FF2B5EF4-FFF2-40B4-BE49-F238E27FC236}">
                <a16:creationId xmlns:a16="http://schemas.microsoft.com/office/drawing/2014/main" id="{BE3E25D4-9101-B66A-3E01-E13B625D2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>
            <a:extLst>
              <a:ext uri="{FF2B5EF4-FFF2-40B4-BE49-F238E27FC236}">
                <a16:creationId xmlns:a16="http://schemas.microsoft.com/office/drawing/2014/main" id="{F87FD241-7033-E731-65D9-83F55E46F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>
            <a:extLst>
              <a:ext uri="{FF2B5EF4-FFF2-40B4-BE49-F238E27FC236}">
                <a16:creationId xmlns:a16="http://schemas.microsoft.com/office/drawing/2014/main" id="{3CA6869F-5F9D-60D7-DF2C-F3DB2F48F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0"/>
            <a:ext cx="5200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>
            <a:extLst>
              <a:ext uri="{FF2B5EF4-FFF2-40B4-BE49-F238E27FC236}">
                <a16:creationId xmlns:a16="http://schemas.microsoft.com/office/drawing/2014/main" id="{467AEC73-A5B8-5B27-EC82-CE75FC4F8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>
            <a:extLst>
              <a:ext uri="{FF2B5EF4-FFF2-40B4-BE49-F238E27FC236}">
                <a16:creationId xmlns:a16="http://schemas.microsoft.com/office/drawing/2014/main" id="{76091D5F-5FEB-0E4C-AD41-094A5525A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>
            <a:extLst>
              <a:ext uri="{FF2B5EF4-FFF2-40B4-BE49-F238E27FC236}">
                <a16:creationId xmlns:a16="http://schemas.microsoft.com/office/drawing/2014/main" id="{C838A305-F3BD-B75A-F1C7-E263D5582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0"/>
            <a:ext cx="5184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>
            <a:extLst>
              <a:ext uri="{FF2B5EF4-FFF2-40B4-BE49-F238E27FC236}">
                <a16:creationId xmlns:a16="http://schemas.microsoft.com/office/drawing/2014/main" id="{2A2BE204-DD0B-1A01-16A0-8853E52BD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85CF7F1A-C668-21CA-B2B0-7039DCC3E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>
            <a:extLst>
              <a:ext uri="{FF2B5EF4-FFF2-40B4-BE49-F238E27FC236}">
                <a16:creationId xmlns:a16="http://schemas.microsoft.com/office/drawing/2014/main" id="{D8506D60-948C-A6E9-60DD-DAC9ADFAE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t="53149"/>
          <a:stretch>
            <a:fillRect/>
          </a:stretch>
        </p:blipFill>
        <p:spPr bwMode="auto">
          <a:xfrm>
            <a:off x="-757238" y="-242888"/>
            <a:ext cx="11161713" cy="820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>
            <a:extLst>
              <a:ext uri="{FF2B5EF4-FFF2-40B4-BE49-F238E27FC236}">
                <a16:creationId xmlns:a16="http://schemas.microsoft.com/office/drawing/2014/main" id="{9CAFA6ED-FB71-7530-8726-DBB7AD8C2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9" t="32549" r="27200" b="24402"/>
          <a:stretch>
            <a:fillRect/>
          </a:stretch>
        </p:blipFill>
        <p:spPr bwMode="auto">
          <a:xfrm>
            <a:off x="2339975" y="144463"/>
            <a:ext cx="4824413" cy="638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>
            <a:extLst>
              <a:ext uri="{FF2B5EF4-FFF2-40B4-BE49-F238E27FC236}">
                <a16:creationId xmlns:a16="http://schemas.microsoft.com/office/drawing/2014/main" id="{B84AA5CA-0CE7-5686-D365-1AF99E674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91440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>
            <a:extLst>
              <a:ext uri="{FF2B5EF4-FFF2-40B4-BE49-F238E27FC236}">
                <a16:creationId xmlns:a16="http://schemas.microsoft.com/office/drawing/2014/main" id="{552EA565-B4F7-8F3A-F0F6-03507961B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>
            <a:extLst>
              <a:ext uri="{FF2B5EF4-FFF2-40B4-BE49-F238E27FC236}">
                <a16:creationId xmlns:a16="http://schemas.microsoft.com/office/drawing/2014/main" id="{C60DC9A3-51BD-C68E-C55E-F8BF3C048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2">
            <a:extLst>
              <a:ext uri="{FF2B5EF4-FFF2-40B4-BE49-F238E27FC236}">
                <a16:creationId xmlns:a16="http://schemas.microsoft.com/office/drawing/2014/main" id="{7F5794FA-572B-1037-85D8-45CA8FF6B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0" b="10101"/>
          <a:stretch>
            <a:fillRect/>
          </a:stretch>
        </p:blipFill>
        <p:spPr bwMode="auto">
          <a:xfrm>
            <a:off x="755650" y="-473075"/>
            <a:ext cx="6769100" cy="729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>
            <a:extLst>
              <a:ext uri="{FF2B5EF4-FFF2-40B4-BE49-F238E27FC236}">
                <a16:creationId xmlns:a16="http://schemas.microsoft.com/office/drawing/2014/main" id="{D39AB179-F6B9-4503-8502-E1CBF0EB7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0" r="36000" b="16402"/>
          <a:stretch>
            <a:fillRect/>
          </a:stretch>
        </p:blipFill>
        <p:spPr bwMode="auto">
          <a:xfrm>
            <a:off x="1763713" y="311150"/>
            <a:ext cx="6769100" cy="607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>
            <a:extLst>
              <a:ext uri="{FF2B5EF4-FFF2-40B4-BE49-F238E27FC236}">
                <a16:creationId xmlns:a16="http://schemas.microsoft.com/office/drawing/2014/main" id="{8BB5ACD6-525E-27D3-7DA2-D4E4C54F8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01" r="34599" b="14253"/>
          <a:stretch>
            <a:fillRect/>
          </a:stretch>
        </p:blipFill>
        <p:spPr bwMode="auto">
          <a:xfrm>
            <a:off x="-252413" y="-1722438"/>
            <a:ext cx="10009188" cy="858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>
            <a:extLst>
              <a:ext uri="{FF2B5EF4-FFF2-40B4-BE49-F238E27FC236}">
                <a16:creationId xmlns:a16="http://schemas.microsoft.com/office/drawing/2014/main" id="{3028A348-A776-497F-5902-D468A95B7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99" r="30400" b="20601"/>
          <a:stretch>
            <a:fillRect/>
          </a:stretch>
        </p:blipFill>
        <p:spPr bwMode="auto">
          <a:xfrm>
            <a:off x="468313" y="379413"/>
            <a:ext cx="8064500" cy="648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>
            <a:extLst>
              <a:ext uri="{FF2B5EF4-FFF2-40B4-BE49-F238E27FC236}">
                <a16:creationId xmlns:a16="http://schemas.microsoft.com/office/drawing/2014/main" id="{75487E57-79D6-8F59-113F-97ED9669A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36349" r="26199" b="18500"/>
          <a:stretch>
            <a:fillRect/>
          </a:stretch>
        </p:blipFill>
        <p:spPr bwMode="auto">
          <a:xfrm>
            <a:off x="900113" y="-519113"/>
            <a:ext cx="6911975" cy="675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363</Words>
  <Application>Microsoft Macintosh PowerPoint</Application>
  <PresentationFormat>On-screen Show (4:3)</PresentationFormat>
  <Paragraphs>88</Paragraphs>
  <Slides>118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118</vt:i4>
      </vt:variant>
    </vt:vector>
  </HeadingPairs>
  <TitlesOfParts>
    <vt:vector size="121" baseType="lpstr">
      <vt:lpstr>Arial</vt:lpstr>
      <vt:lpstr>Aptos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Bade, Patrick</dc:creator>
  <cp:lastModifiedBy>Lockdown University</cp:lastModifiedBy>
  <cp:revision>100</cp:revision>
  <dcterms:created xsi:type="dcterms:W3CDTF">2008-12-11T09:50:30Z</dcterms:created>
  <dcterms:modified xsi:type="dcterms:W3CDTF">2026-06-28T16:07:48Z</dcterms:modified>
</cp:coreProperties>
</file>