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8" r:id="rId2"/>
    <p:sldId id="256" r:id="rId3"/>
    <p:sldId id="259" r:id="rId4"/>
    <p:sldId id="262" r:id="rId5"/>
    <p:sldId id="260" r:id="rId6"/>
    <p:sldId id="263" r:id="rId7"/>
    <p:sldId id="264" r:id="rId8"/>
    <p:sldId id="265" r:id="rId9"/>
    <p:sldId id="281" r:id="rId10"/>
    <p:sldId id="266" r:id="rId11"/>
    <p:sldId id="284" r:id="rId12"/>
    <p:sldId id="292" r:id="rId13"/>
    <p:sldId id="290" r:id="rId14"/>
    <p:sldId id="291" r:id="rId15"/>
    <p:sldId id="293" r:id="rId16"/>
    <p:sldId id="294" r:id="rId17"/>
    <p:sldId id="285" r:id="rId18"/>
    <p:sldId id="295" r:id="rId19"/>
    <p:sldId id="282" r:id="rId20"/>
    <p:sldId id="280" r:id="rId21"/>
    <p:sldId id="296" r:id="rId22"/>
    <p:sldId id="297" r:id="rId23"/>
    <p:sldId id="298" r:id="rId24"/>
    <p:sldId id="283" r:id="rId25"/>
    <p:sldId id="279" r:id="rId26"/>
    <p:sldId id="299" r:id="rId27"/>
    <p:sldId id="267" r:id="rId28"/>
    <p:sldId id="300" r:id="rId29"/>
    <p:sldId id="268" r:id="rId30"/>
    <p:sldId id="269" r:id="rId31"/>
    <p:sldId id="303" r:id="rId32"/>
    <p:sldId id="257" r:id="rId33"/>
    <p:sldId id="302" r:id="rId34"/>
  </p:sldIdLst>
  <p:sldSz cx="4572000" cy="7315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63"/>
    <p:restoredTop sz="94638"/>
  </p:normalViewPr>
  <p:slideViewPr>
    <p:cSldViewPr snapToGrid="0" snapToObjects="1">
      <p:cViewPr varScale="1">
        <p:scale>
          <a:sx n="112" d="100"/>
          <a:sy n="112" d="100"/>
        </p:scale>
        <p:origin x="29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197187"/>
            <a:ext cx="3886200" cy="2546773"/>
          </a:xfrm>
        </p:spPr>
        <p:txBody>
          <a:bodyPr anchor="b"/>
          <a:lstStyle>
            <a:lvl1pPr algn="ctr">
              <a:defRPr sz="3000"/>
            </a:lvl1pPr>
          </a:lstStyle>
          <a:p>
            <a:r>
              <a:rPr lang="en-US"/>
              <a:t>Click to edit Master title style</a:t>
            </a:r>
            <a:endParaRPr lang="en-US" dirty="0"/>
          </a:p>
        </p:txBody>
      </p:sp>
      <p:sp>
        <p:nvSpPr>
          <p:cNvPr id="3" name="Subtitle 2"/>
          <p:cNvSpPr>
            <a:spLocks noGrp="1"/>
          </p:cNvSpPr>
          <p:nvPr>
            <p:ph type="subTitle" idx="1"/>
          </p:nvPr>
        </p:nvSpPr>
        <p:spPr>
          <a:xfrm>
            <a:off x="571500" y="3842174"/>
            <a:ext cx="3429000" cy="1766146"/>
          </a:xfrm>
        </p:spPr>
        <p:txBody>
          <a:bodyPr/>
          <a:lstStyle>
            <a:lvl1pPr marL="0" indent="0" algn="ctr">
              <a:buNone/>
              <a:defRPr sz="1200"/>
            </a:lvl1pPr>
            <a:lvl2pPr marL="228600" indent="0" algn="ctr">
              <a:buNone/>
              <a:defRPr sz="1000"/>
            </a:lvl2pPr>
            <a:lvl3pPr marL="457200" indent="0" algn="ctr">
              <a:buNone/>
              <a:defRPr sz="900"/>
            </a:lvl3pPr>
            <a:lvl4pPr marL="685800" indent="0" algn="ctr">
              <a:buNone/>
              <a:defRPr sz="800"/>
            </a:lvl4pPr>
            <a:lvl5pPr marL="914400" indent="0" algn="ctr">
              <a:buNone/>
              <a:defRPr sz="800"/>
            </a:lvl5pPr>
            <a:lvl6pPr marL="1143000" indent="0" algn="ctr">
              <a:buNone/>
              <a:defRPr sz="800"/>
            </a:lvl6pPr>
            <a:lvl7pPr marL="1371600" indent="0" algn="ctr">
              <a:buNone/>
              <a:defRPr sz="800"/>
            </a:lvl7pPr>
            <a:lvl8pPr marL="1600200" indent="0" algn="ctr">
              <a:buNone/>
              <a:defRPr sz="800"/>
            </a:lvl8pPr>
            <a:lvl9pPr marL="1828800" indent="0" algn="ctr">
              <a:buNone/>
              <a:defRPr sz="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3507A7-A470-B442-8CA0-2D7CE6A3D4D4}"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1990949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507A7-A470-B442-8CA0-2D7CE6A3D4D4}"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156267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8" y="389467"/>
            <a:ext cx="985838"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 y="389467"/>
            <a:ext cx="2900363" cy="61992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507A7-A470-B442-8CA0-2D7CE6A3D4D4}"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2589213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5" y="374381"/>
            <a:ext cx="3943350" cy="6562011"/>
          </a:xfrm>
        </p:spPr>
        <p:txBody>
          <a:bodyPr/>
          <a:lstStyle>
            <a:lvl1pPr marL="0" indent="0">
              <a:buNone/>
              <a:defRPr sz="1308">
                <a:latin typeface="Arial" panose="020B0604020202020204" pitchFamily="34" charset="0"/>
                <a:cs typeface="Arial" panose="020B0604020202020204" pitchFamily="34" charset="0"/>
              </a:defRPr>
            </a:lvl1pPr>
            <a:lvl2pPr marL="228624" indent="0">
              <a:buNone/>
              <a:defRPr sz="1308">
                <a:latin typeface="Arial" panose="020B0604020202020204" pitchFamily="34" charset="0"/>
                <a:cs typeface="Arial" panose="020B0604020202020204" pitchFamily="34" charset="0"/>
              </a:defRPr>
            </a:lvl2pPr>
            <a:lvl3pPr marL="457246" indent="0">
              <a:buNone/>
              <a:defRPr sz="1308">
                <a:latin typeface="Arial" panose="020B0604020202020204" pitchFamily="34" charset="0"/>
                <a:cs typeface="Arial" panose="020B0604020202020204" pitchFamily="34" charset="0"/>
              </a:defRPr>
            </a:lvl3pPr>
            <a:lvl4pPr marL="685870" indent="0">
              <a:buNone/>
              <a:defRPr sz="1308">
                <a:latin typeface="Arial" panose="020B0604020202020204" pitchFamily="34" charset="0"/>
                <a:cs typeface="Arial" panose="020B0604020202020204" pitchFamily="34" charset="0"/>
              </a:defRPr>
            </a:lvl4pPr>
            <a:lvl5pPr marL="914493" indent="0">
              <a:buNone/>
              <a:defRPr sz="1308">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F3507A7-A470-B442-8CA0-2D7CE6A3D4D4}"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416746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3507A7-A470-B442-8CA0-2D7CE6A3D4D4}"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128629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4" y="1823722"/>
            <a:ext cx="3943350" cy="3042919"/>
          </a:xfrm>
        </p:spPr>
        <p:txBody>
          <a:bodyPr anchor="b"/>
          <a:lstStyle>
            <a:lvl1pPr>
              <a:defRPr sz="3000"/>
            </a:lvl1pPr>
          </a:lstStyle>
          <a:p>
            <a:r>
              <a:rPr lang="en-US"/>
              <a:t>Click to edit Master title style</a:t>
            </a:r>
            <a:endParaRPr lang="en-US" dirty="0"/>
          </a:p>
        </p:txBody>
      </p:sp>
      <p:sp>
        <p:nvSpPr>
          <p:cNvPr id="3" name="Text Placeholder 2"/>
          <p:cNvSpPr>
            <a:spLocks noGrp="1"/>
          </p:cNvSpPr>
          <p:nvPr>
            <p:ph type="body" idx="1"/>
          </p:nvPr>
        </p:nvSpPr>
        <p:spPr>
          <a:xfrm>
            <a:off x="311944" y="4895429"/>
            <a:ext cx="3943350" cy="1600199"/>
          </a:xfrm>
        </p:spPr>
        <p:txBody>
          <a:bodyPr/>
          <a:lstStyle>
            <a:lvl1pPr marL="0" indent="0">
              <a:buNone/>
              <a:defRPr sz="1200">
                <a:solidFill>
                  <a:schemeClr val="tx1"/>
                </a:solidFill>
              </a:defRPr>
            </a:lvl1pPr>
            <a:lvl2pPr marL="228600" indent="0">
              <a:buNone/>
              <a:defRPr sz="1000">
                <a:solidFill>
                  <a:schemeClr val="tx1">
                    <a:tint val="75000"/>
                  </a:schemeClr>
                </a:solidFill>
              </a:defRPr>
            </a:lvl2pPr>
            <a:lvl3pPr marL="457200" indent="0">
              <a:buNone/>
              <a:defRPr sz="900">
                <a:solidFill>
                  <a:schemeClr val="tx1">
                    <a:tint val="75000"/>
                  </a:schemeClr>
                </a:solidFill>
              </a:defRPr>
            </a:lvl3pPr>
            <a:lvl4pPr marL="685800" indent="0">
              <a:buNone/>
              <a:defRPr sz="800">
                <a:solidFill>
                  <a:schemeClr val="tx1">
                    <a:tint val="75000"/>
                  </a:schemeClr>
                </a:solidFill>
              </a:defRPr>
            </a:lvl4pPr>
            <a:lvl5pPr marL="914400" indent="0">
              <a:buNone/>
              <a:defRPr sz="800">
                <a:solidFill>
                  <a:schemeClr val="tx1">
                    <a:tint val="75000"/>
                  </a:schemeClr>
                </a:solidFill>
              </a:defRPr>
            </a:lvl5pPr>
            <a:lvl6pPr marL="1143000" indent="0">
              <a:buNone/>
              <a:defRPr sz="800">
                <a:solidFill>
                  <a:schemeClr val="tx1">
                    <a:tint val="75000"/>
                  </a:schemeClr>
                </a:solidFill>
              </a:defRPr>
            </a:lvl6pPr>
            <a:lvl7pPr marL="1371600" indent="0">
              <a:buNone/>
              <a:defRPr sz="800">
                <a:solidFill>
                  <a:schemeClr val="tx1">
                    <a:tint val="75000"/>
                  </a:schemeClr>
                </a:solidFill>
              </a:defRPr>
            </a:lvl7pPr>
            <a:lvl8pPr marL="1600200" indent="0">
              <a:buNone/>
              <a:defRPr sz="800">
                <a:solidFill>
                  <a:schemeClr val="tx1">
                    <a:tint val="75000"/>
                  </a:schemeClr>
                </a:solidFill>
              </a:defRPr>
            </a:lvl8pPr>
            <a:lvl9pPr marL="1828800" indent="0">
              <a:buNone/>
              <a:defRPr sz="8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F3507A7-A470-B442-8CA0-2D7CE6A3D4D4}" type="datetimeFigureOut">
              <a:rPr lang="en-US" smtClean="0"/>
              <a:t>3/11/19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111576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 y="1947333"/>
            <a:ext cx="1943100"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 y="1947333"/>
            <a:ext cx="1943100" cy="46414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3507A7-A470-B442-8CA0-2D7CE6A3D4D4}"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142408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1" y="389468"/>
            <a:ext cx="3943350"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1" y="1793241"/>
            <a:ext cx="1934170" cy="878839"/>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Edit Master text styles</a:t>
            </a:r>
          </a:p>
        </p:txBody>
      </p:sp>
      <p:sp>
        <p:nvSpPr>
          <p:cNvPr id="4" name="Content Placeholder 3"/>
          <p:cNvSpPr>
            <a:spLocks noGrp="1"/>
          </p:cNvSpPr>
          <p:nvPr>
            <p:ph sz="half" idx="2"/>
          </p:nvPr>
        </p:nvSpPr>
        <p:spPr>
          <a:xfrm>
            <a:off x="314921" y="2672080"/>
            <a:ext cx="1934170"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 y="1793241"/>
            <a:ext cx="1943696" cy="878839"/>
          </a:xfrm>
        </p:spPr>
        <p:txBody>
          <a:bodyPr anchor="b"/>
          <a:lstStyle>
            <a:lvl1pPr marL="0" indent="0">
              <a:buNone/>
              <a:defRPr sz="1200" b="1"/>
            </a:lvl1pPr>
            <a:lvl2pPr marL="228600" indent="0">
              <a:buNone/>
              <a:defRPr sz="1000" b="1"/>
            </a:lvl2pPr>
            <a:lvl3pPr marL="457200" indent="0">
              <a:buNone/>
              <a:defRPr sz="900" b="1"/>
            </a:lvl3pPr>
            <a:lvl4pPr marL="685800" indent="0">
              <a:buNone/>
              <a:defRPr sz="800" b="1"/>
            </a:lvl4pPr>
            <a:lvl5pPr marL="914400" indent="0">
              <a:buNone/>
              <a:defRPr sz="800" b="1"/>
            </a:lvl5pPr>
            <a:lvl6pPr marL="1143000" indent="0">
              <a:buNone/>
              <a:defRPr sz="800" b="1"/>
            </a:lvl6pPr>
            <a:lvl7pPr marL="1371600" indent="0">
              <a:buNone/>
              <a:defRPr sz="800" b="1"/>
            </a:lvl7pPr>
            <a:lvl8pPr marL="1600200" indent="0">
              <a:buNone/>
              <a:defRPr sz="800" b="1"/>
            </a:lvl8pPr>
            <a:lvl9pPr marL="1828800" indent="0">
              <a:buNone/>
              <a:defRPr sz="800" b="1"/>
            </a:lvl9pPr>
          </a:lstStyle>
          <a:p>
            <a:pPr lvl="0"/>
            <a:r>
              <a:rPr lang="en-US"/>
              <a:t>Edit Master text styles</a:t>
            </a:r>
          </a:p>
        </p:txBody>
      </p:sp>
      <p:sp>
        <p:nvSpPr>
          <p:cNvPr id="6" name="Content Placeholder 5"/>
          <p:cNvSpPr>
            <a:spLocks noGrp="1"/>
          </p:cNvSpPr>
          <p:nvPr>
            <p:ph sz="quarter" idx="4"/>
          </p:nvPr>
        </p:nvSpPr>
        <p:spPr>
          <a:xfrm>
            <a:off x="2314575" y="2672080"/>
            <a:ext cx="1943696" cy="39302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3507A7-A470-B442-8CA0-2D7CE6A3D4D4}" type="datetimeFigureOut">
              <a:rPr lang="en-US" smtClean="0"/>
              <a:t>3/11/19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57628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3507A7-A470-B442-8CA0-2D7CE6A3D4D4}" type="datetimeFigureOut">
              <a:rPr lang="en-US" smtClean="0"/>
              <a:t>3/11/19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144786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3507A7-A470-B442-8CA0-2D7CE6A3D4D4}" type="datetimeFigureOut">
              <a:rPr lang="en-US" smtClean="0"/>
              <a:t>3/11/19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28183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87680"/>
            <a:ext cx="1474589" cy="1706880"/>
          </a:xfrm>
        </p:spPr>
        <p:txBody>
          <a:bodyPr anchor="b"/>
          <a:lstStyle>
            <a:lvl1pPr>
              <a:defRPr sz="1600"/>
            </a:lvl1pPr>
          </a:lstStyle>
          <a:p>
            <a:r>
              <a:rPr lang="en-US"/>
              <a:t>Click to edit Master title style</a:t>
            </a:r>
            <a:endParaRPr lang="en-US" dirty="0"/>
          </a:p>
        </p:txBody>
      </p:sp>
      <p:sp>
        <p:nvSpPr>
          <p:cNvPr id="3" name="Content Placeholder 2"/>
          <p:cNvSpPr>
            <a:spLocks noGrp="1"/>
          </p:cNvSpPr>
          <p:nvPr>
            <p:ph idx="1"/>
          </p:nvPr>
        </p:nvSpPr>
        <p:spPr>
          <a:xfrm>
            <a:off x="1943695" y="1053255"/>
            <a:ext cx="2314575" cy="5198533"/>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1" y="2194560"/>
            <a:ext cx="1474589" cy="4065694"/>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Edit Master text styles</a:t>
            </a:r>
          </a:p>
        </p:txBody>
      </p:sp>
      <p:sp>
        <p:nvSpPr>
          <p:cNvPr id="5" name="Date Placeholder 4"/>
          <p:cNvSpPr>
            <a:spLocks noGrp="1"/>
          </p:cNvSpPr>
          <p:nvPr>
            <p:ph type="dt" sz="half" idx="10"/>
          </p:nvPr>
        </p:nvSpPr>
        <p:spPr/>
        <p:txBody>
          <a:bodyPr/>
          <a:lstStyle/>
          <a:p>
            <a:fld id="{1F3507A7-A470-B442-8CA0-2D7CE6A3D4D4}"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222409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1" y="487680"/>
            <a:ext cx="1474589" cy="1706880"/>
          </a:xfrm>
        </p:spPr>
        <p:txBody>
          <a:bodyPr anchor="b"/>
          <a:lstStyle>
            <a:lvl1pPr>
              <a:defRPr sz="1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 y="1053255"/>
            <a:ext cx="2314575" cy="5198533"/>
          </a:xfrm>
        </p:spPr>
        <p:txBody>
          <a:bodyPr anchor="t"/>
          <a:lstStyle>
            <a:lvl1pPr marL="0" indent="0">
              <a:buNone/>
              <a:defRPr sz="1600"/>
            </a:lvl1pPr>
            <a:lvl2pPr marL="228600" indent="0">
              <a:buNone/>
              <a:defRPr sz="1400"/>
            </a:lvl2pPr>
            <a:lvl3pPr marL="457200" indent="0">
              <a:buNone/>
              <a:defRPr sz="1200"/>
            </a:lvl3pPr>
            <a:lvl4pPr marL="685800" indent="0">
              <a:buNone/>
              <a:defRPr sz="1000"/>
            </a:lvl4pPr>
            <a:lvl5pPr marL="914400" indent="0">
              <a:buNone/>
              <a:defRPr sz="1000"/>
            </a:lvl5pPr>
            <a:lvl6pPr marL="1143000" indent="0">
              <a:buNone/>
              <a:defRPr sz="1000"/>
            </a:lvl6pPr>
            <a:lvl7pPr marL="1371600" indent="0">
              <a:buNone/>
              <a:defRPr sz="1000"/>
            </a:lvl7pPr>
            <a:lvl8pPr marL="1600200" indent="0">
              <a:buNone/>
              <a:defRPr sz="1000"/>
            </a:lvl8pPr>
            <a:lvl9pPr marL="1828800" indent="0">
              <a:buNone/>
              <a:defRPr sz="1000"/>
            </a:lvl9pPr>
          </a:lstStyle>
          <a:p>
            <a:r>
              <a:rPr lang="en-US"/>
              <a:t>Click icon to add picture</a:t>
            </a:r>
            <a:endParaRPr lang="en-US" dirty="0"/>
          </a:p>
        </p:txBody>
      </p:sp>
      <p:sp>
        <p:nvSpPr>
          <p:cNvPr id="4" name="Text Placeholder 3"/>
          <p:cNvSpPr>
            <a:spLocks noGrp="1"/>
          </p:cNvSpPr>
          <p:nvPr>
            <p:ph type="body" sz="half" idx="2"/>
          </p:nvPr>
        </p:nvSpPr>
        <p:spPr>
          <a:xfrm>
            <a:off x="314921" y="2194560"/>
            <a:ext cx="1474589" cy="4065694"/>
          </a:xfrm>
        </p:spPr>
        <p:txBody>
          <a:bodyPr/>
          <a:lstStyle>
            <a:lvl1pPr marL="0" indent="0">
              <a:buNone/>
              <a:defRPr sz="800"/>
            </a:lvl1pPr>
            <a:lvl2pPr marL="228600" indent="0">
              <a:buNone/>
              <a:defRPr sz="700"/>
            </a:lvl2pPr>
            <a:lvl3pPr marL="457200" indent="0">
              <a:buNone/>
              <a:defRPr sz="600"/>
            </a:lvl3pPr>
            <a:lvl4pPr marL="685800" indent="0">
              <a:buNone/>
              <a:defRPr sz="500"/>
            </a:lvl4pPr>
            <a:lvl5pPr marL="914400" indent="0">
              <a:buNone/>
              <a:defRPr sz="500"/>
            </a:lvl5pPr>
            <a:lvl6pPr marL="1143000" indent="0">
              <a:buNone/>
              <a:defRPr sz="500"/>
            </a:lvl6pPr>
            <a:lvl7pPr marL="1371600" indent="0">
              <a:buNone/>
              <a:defRPr sz="500"/>
            </a:lvl7pPr>
            <a:lvl8pPr marL="1600200" indent="0">
              <a:buNone/>
              <a:defRPr sz="500"/>
            </a:lvl8pPr>
            <a:lvl9pPr marL="1828800" indent="0">
              <a:buNone/>
              <a:defRPr sz="500"/>
            </a:lvl9pPr>
          </a:lstStyle>
          <a:p>
            <a:pPr lvl="0"/>
            <a:r>
              <a:rPr lang="en-US"/>
              <a:t>Edit Master text styles</a:t>
            </a:r>
          </a:p>
        </p:txBody>
      </p:sp>
      <p:sp>
        <p:nvSpPr>
          <p:cNvPr id="5" name="Date Placeholder 4"/>
          <p:cNvSpPr>
            <a:spLocks noGrp="1"/>
          </p:cNvSpPr>
          <p:nvPr>
            <p:ph type="dt" sz="half" idx="10"/>
          </p:nvPr>
        </p:nvSpPr>
        <p:spPr/>
        <p:txBody>
          <a:bodyPr/>
          <a:lstStyle/>
          <a:p>
            <a:fld id="{1F3507A7-A470-B442-8CA0-2D7CE6A3D4D4}" type="datetimeFigureOut">
              <a:rPr lang="en-US" smtClean="0"/>
              <a:t>3/11/19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00E8C-32DE-9A44-B985-56D4A1218219}" type="slidenum">
              <a:rPr lang="en-US" smtClean="0"/>
              <a:t>‹#›</a:t>
            </a:fld>
            <a:endParaRPr lang="en-US"/>
          </a:p>
        </p:txBody>
      </p:sp>
    </p:spTree>
    <p:extLst>
      <p:ext uri="{BB962C8B-B14F-4D97-AF65-F5344CB8AC3E}">
        <p14:creationId xmlns:p14="http://schemas.microsoft.com/office/powerpoint/2010/main" val="500626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 y="389468"/>
            <a:ext cx="3943350"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 y="1947333"/>
            <a:ext cx="3943350" cy="46414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 y="6780108"/>
            <a:ext cx="1028700" cy="389467"/>
          </a:xfrm>
          <a:prstGeom prst="rect">
            <a:avLst/>
          </a:prstGeom>
        </p:spPr>
        <p:txBody>
          <a:bodyPr vert="horz" lIns="91440" tIns="45720" rIns="91440" bIns="45720" rtlCol="0" anchor="ctr"/>
          <a:lstStyle>
            <a:lvl1pPr algn="l">
              <a:defRPr sz="600">
                <a:solidFill>
                  <a:schemeClr val="tx1">
                    <a:tint val="75000"/>
                  </a:schemeClr>
                </a:solidFill>
              </a:defRPr>
            </a:lvl1pPr>
          </a:lstStyle>
          <a:p>
            <a:fld id="{1F3507A7-A470-B442-8CA0-2D7CE6A3D4D4}" type="datetimeFigureOut">
              <a:rPr lang="en-US" smtClean="0"/>
              <a:t>3/11/19</a:t>
            </a:fld>
            <a:endParaRPr lang="en-US"/>
          </a:p>
        </p:txBody>
      </p:sp>
      <p:sp>
        <p:nvSpPr>
          <p:cNvPr id="5" name="Footer Placeholder 4"/>
          <p:cNvSpPr>
            <a:spLocks noGrp="1"/>
          </p:cNvSpPr>
          <p:nvPr>
            <p:ph type="ftr" sz="quarter" idx="3"/>
          </p:nvPr>
        </p:nvSpPr>
        <p:spPr>
          <a:xfrm>
            <a:off x="1514475" y="6780108"/>
            <a:ext cx="1543050" cy="389467"/>
          </a:xfrm>
          <a:prstGeom prst="rect">
            <a:avLst/>
          </a:prstGeom>
        </p:spPr>
        <p:txBody>
          <a:bodyPr vert="horz" lIns="91440" tIns="45720" rIns="91440" bIns="45720" rtlCol="0" anchor="ctr"/>
          <a:lstStyle>
            <a:lvl1pPr algn="ctr">
              <a:defRPr sz="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 y="6780108"/>
            <a:ext cx="1028700" cy="389467"/>
          </a:xfrm>
          <a:prstGeom prst="rect">
            <a:avLst/>
          </a:prstGeom>
        </p:spPr>
        <p:txBody>
          <a:bodyPr vert="horz" lIns="91440" tIns="45720" rIns="91440" bIns="45720" rtlCol="0" anchor="ctr"/>
          <a:lstStyle>
            <a:lvl1pPr algn="r">
              <a:defRPr sz="600">
                <a:solidFill>
                  <a:schemeClr val="tx1">
                    <a:tint val="75000"/>
                  </a:schemeClr>
                </a:solidFill>
              </a:defRPr>
            </a:lvl1pPr>
          </a:lstStyle>
          <a:p>
            <a:fld id="{90300E8C-32DE-9A44-B985-56D4A1218219}" type="slidenum">
              <a:rPr lang="en-US" smtClean="0"/>
              <a:t>‹#›</a:t>
            </a:fld>
            <a:endParaRPr lang="en-US"/>
          </a:p>
        </p:txBody>
      </p:sp>
    </p:spTree>
    <p:extLst>
      <p:ext uri="{BB962C8B-B14F-4D97-AF65-F5344CB8AC3E}">
        <p14:creationId xmlns:p14="http://schemas.microsoft.com/office/powerpoint/2010/main" val="15099876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4572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114300" indent="-114300" algn="l" defTabSz="4572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1pPr>
      <a:lvl2pPr marL="342900" indent="-114300" algn="l" defTabSz="457200" rtl="0" eaLnBrk="1" latinLnBrk="0" hangingPunct="1">
        <a:lnSpc>
          <a:spcPct val="90000"/>
        </a:lnSpc>
        <a:spcBef>
          <a:spcPts val="250"/>
        </a:spcBef>
        <a:buFont typeface="Arial" panose="020B0604020202020204" pitchFamily="34" charset="0"/>
        <a:buChar char="•"/>
        <a:defRPr sz="1200" kern="1200">
          <a:solidFill>
            <a:schemeClr val="tx1"/>
          </a:solidFill>
          <a:latin typeface="+mn-lt"/>
          <a:ea typeface="+mn-ea"/>
          <a:cs typeface="+mn-cs"/>
        </a:defRPr>
      </a:lvl2pPr>
      <a:lvl3pPr marL="571500" indent="-114300" algn="l" defTabSz="457200" rtl="0" eaLnBrk="1" latinLnBrk="0" hangingPunct="1">
        <a:lnSpc>
          <a:spcPct val="90000"/>
        </a:lnSpc>
        <a:spcBef>
          <a:spcPts val="250"/>
        </a:spcBef>
        <a:buFont typeface="Arial" panose="020B0604020202020204" pitchFamily="34" charset="0"/>
        <a:buChar char="•"/>
        <a:defRPr sz="1000" kern="1200">
          <a:solidFill>
            <a:schemeClr val="tx1"/>
          </a:solidFill>
          <a:latin typeface="+mn-lt"/>
          <a:ea typeface="+mn-ea"/>
          <a:cs typeface="+mn-cs"/>
        </a:defRPr>
      </a:lvl3pPr>
      <a:lvl4pPr marL="800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4pPr>
      <a:lvl5pPr marL="10287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5pPr>
      <a:lvl6pPr marL="12573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6pPr>
      <a:lvl7pPr marL="14859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7pPr>
      <a:lvl8pPr marL="17145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8pPr>
      <a:lvl9pPr marL="1943100" indent="-114300" algn="l" defTabSz="457200" rtl="0" eaLnBrk="1" latinLnBrk="0" hangingPunct="1">
        <a:lnSpc>
          <a:spcPct val="90000"/>
        </a:lnSpc>
        <a:spcBef>
          <a:spcPts val="250"/>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457200" rtl="0" eaLnBrk="1" latinLnBrk="0" hangingPunct="1">
        <a:defRPr sz="900" kern="1200">
          <a:solidFill>
            <a:schemeClr val="tx1"/>
          </a:solidFill>
          <a:latin typeface="+mn-lt"/>
          <a:ea typeface="+mn-ea"/>
          <a:cs typeface="+mn-cs"/>
        </a:defRPr>
      </a:lvl1pPr>
      <a:lvl2pPr marL="228600" algn="l" defTabSz="457200" rtl="0" eaLnBrk="1" latinLnBrk="0" hangingPunct="1">
        <a:defRPr sz="900" kern="1200">
          <a:solidFill>
            <a:schemeClr val="tx1"/>
          </a:solidFill>
          <a:latin typeface="+mn-lt"/>
          <a:ea typeface="+mn-ea"/>
          <a:cs typeface="+mn-cs"/>
        </a:defRPr>
      </a:lvl2pPr>
      <a:lvl3pPr marL="457200" algn="l" defTabSz="457200" rtl="0" eaLnBrk="1" latinLnBrk="0" hangingPunct="1">
        <a:defRPr sz="900" kern="1200">
          <a:solidFill>
            <a:schemeClr val="tx1"/>
          </a:solidFill>
          <a:latin typeface="+mn-lt"/>
          <a:ea typeface="+mn-ea"/>
          <a:cs typeface="+mn-cs"/>
        </a:defRPr>
      </a:lvl3pPr>
      <a:lvl4pPr marL="685800" algn="l" defTabSz="457200" rtl="0" eaLnBrk="1" latinLnBrk="0" hangingPunct="1">
        <a:defRPr sz="900" kern="1200">
          <a:solidFill>
            <a:schemeClr val="tx1"/>
          </a:solidFill>
          <a:latin typeface="+mn-lt"/>
          <a:ea typeface="+mn-ea"/>
          <a:cs typeface="+mn-cs"/>
        </a:defRPr>
      </a:lvl4pPr>
      <a:lvl5pPr marL="914400" algn="l" defTabSz="457200" rtl="0" eaLnBrk="1" latinLnBrk="0" hangingPunct="1">
        <a:defRPr sz="900" kern="1200">
          <a:solidFill>
            <a:schemeClr val="tx1"/>
          </a:solidFill>
          <a:latin typeface="+mn-lt"/>
          <a:ea typeface="+mn-ea"/>
          <a:cs typeface="+mn-cs"/>
        </a:defRPr>
      </a:lvl5pPr>
      <a:lvl6pPr marL="1143000" algn="l" defTabSz="457200" rtl="0" eaLnBrk="1" latinLnBrk="0" hangingPunct="1">
        <a:defRPr sz="900" kern="1200">
          <a:solidFill>
            <a:schemeClr val="tx1"/>
          </a:solidFill>
          <a:latin typeface="+mn-lt"/>
          <a:ea typeface="+mn-ea"/>
          <a:cs typeface="+mn-cs"/>
        </a:defRPr>
      </a:lvl6pPr>
      <a:lvl7pPr marL="1371600" algn="l" defTabSz="457200" rtl="0" eaLnBrk="1" latinLnBrk="0" hangingPunct="1">
        <a:defRPr sz="900" kern="1200">
          <a:solidFill>
            <a:schemeClr val="tx1"/>
          </a:solidFill>
          <a:latin typeface="+mn-lt"/>
          <a:ea typeface="+mn-ea"/>
          <a:cs typeface="+mn-cs"/>
        </a:defRPr>
      </a:lvl7pPr>
      <a:lvl8pPr marL="1600200" algn="l" defTabSz="457200" rtl="0" eaLnBrk="1" latinLnBrk="0" hangingPunct="1">
        <a:defRPr sz="900" kern="1200">
          <a:solidFill>
            <a:schemeClr val="tx1"/>
          </a:solidFill>
          <a:latin typeface="+mn-lt"/>
          <a:ea typeface="+mn-ea"/>
          <a:cs typeface="+mn-cs"/>
        </a:defRPr>
      </a:lvl8pPr>
      <a:lvl9pPr marL="1828800" algn="l" defTabSz="45720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i="1" dirty="0"/>
              <a:t>PowerPoint Manuscript Ready Template</a:t>
            </a:r>
          </a:p>
          <a:p>
            <a:pPr algn="ctr"/>
            <a:r>
              <a:rPr lang="en-US" i="1" dirty="0"/>
              <a:t>The pages in this template have been set so that the “text does not autofit” allowing you to easily set the font size and keep consistent throughout.</a:t>
            </a:r>
            <a:endParaRPr lang="en-US" dirty="0"/>
          </a:p>
          <a:p>
            <a:pPr algn="ctr"/>
            <a:endParaRPr lang="en-US" dirty="0"/>
          </a:p>
          <a:p>
            <a:pPr algn="ctr"/>
            <a:r>
              <a:rPr lang="en-US" i="1" dirty="0"/>
              <a:t>Create a Take-Action </a:t>
            </a:r>
            <a:br>
              <a:rPr lang="en-US" i="1" dirty="0"/>
            </a:br>
            <a:r>
              <a:rPr lang="en-US" i="1" dirty="0"/>
              <a:t>Journal for Your Audience</a:t>
            </a:r>
            <a:br>
              <a:rPr lang="en-US" i="1" dirty="0"/>
            </a:br>
            <a:r>
              <a:rPr lang="en-US" i="1" dirty="0"/>
              <a:t>by D’vorah Lansky</a:t>
            </a:r>
          </a:p>
          <a:p>
            <a:pPr algn="ctr"/>
            <a:endParaRPr lang="en-US" i="1" dirty="0"/>
          </a:p>
          <a:p>
            <a:pPr algn="ctr"/>
            <a:r>
              <a:rPr lang="en-US" dirty="0"/>
              <a:t>Note: PowerPoint is not by a book-editing software program. Because of that it’s difficult to juggle the gutter space between the right left pages, especially if you add or move pages around.</a:t>
            </a:r>
          </a:p>
          <a:p>
            <a:pPr algn="ctr"/>
            <a:r>
              <a:rPr lang="en-US" dirty="0"/>
              <a:t>Because of that the side margins of this document are slightly wider than the top and bottom margins.</a:t>
            </a:r>
          </a:p>
          <a:p>
            <a:pPr algn="ctr"/>
            <a:r>
              <a:rPr lang="en-US" dirty="0"/>
              <a:t>For your first journal, using a PowerPoint template, </a:t>
            </a:r>
            <a:r>
              <a:rPr lang="en-US"/>
              <a:t>you may or may not </a:t>
            </a:r>
            <a:r>
              <a:rPr lang="en-US" dirty="0"/>
              <a:t>need to edit your manuscript once you review a print copy of the book. But then you’ll have the margins set for future publications.</a:t>
            </a:r>
          </a:p>
          <a:p>
            <a:pPr algn="ctr"/>
            <a:endParaRPr lang="en-US" dirty="0"/>
          </a:p>
          <a:p>
            <a:pPr algn="ctr"/>
            <a:r>
              <a:rPr lang="en-US" b="1" dirty="0"/>
              <a:t>To Do: Add your content and edit the </a:t>
            </a:r>
            <a:br>
              <a:rPr lang="en-US" b="1" dirty="0"/>
            </a:br>
            <a:r>
              <a:rPr lang="en-US" b="1" dirty="0"/>
              <a:t>Fonts and font sizes, in this document.</a:t>
            </a:r>
          </a:p>
          <a:p>
            <a:pPr algn="ctr"/>
            <a:r>
              <a:rPr lang="en-US" b="1" dirty="0"/>
              <a:t>Remain as consistent as possible, </a:t>
            </a:r>
            <a:br>
              <a:rPr lang="en-US" b="1" dirty="0"/>
            </a:br>
            <a:r>
              <a:rPr lang="en-US" b="1" dirty="0"/>
              <a:t>from page to page.</a:t>
            </a:r>
            <a:endParaRPr lang="en-US" dirty="0"/>
          </a:p>
          <a:p>
            <a:pPr algn="ctr"/>
            <a:r>
              <a:rPr lang="en-US" b="1" dirty="0"/>
              <a:t>A Table of Contents and Page #s are optional and rarely included in a journal publication.</a:t>
            </a:r>
          </a:p>
          <a:p>
            <a:pPr algn="ctr"/>
            <a:endParaRPr lang="en-US" b="1" dirty="0"/>
          </a:p>
          <a:p>
            <a:pPr algn="ctr"/>
            <a:r>
              <a:rPr lang="en-US" dirty="0"/>
              <a:t>Celebrating Your Soon-to-Be Published Journal</a:t>
            </a:r>
          </a:p>
          <a:p>
            <a:pPr algn="ctr"/>
            <a:r>
              <a:rPr lang="en-US" dirty="0"/>
              <a:t>The Following Page – The Title Page, is Page #1</a:t>
            </a:r>
            <a:endParaRPr lang="en-US" b="1" i="1" dirty="0"/>
          </a:p>
          <a:p>
            <a:pPr algn="ctr"/>
            <a:r>
              <a:rPr lang="en-US" b="1" i="1" dirty="0">
                <a:solidFill>
                  <a:srgbClr val="C00000"/>
                </a:solidFill>
              </a:rPr>
              <a:t>Delete This Page Before Publishing</a:t>
            </a:r>
            <a:endParaRPr lang="en-US" dirty="0">
              <a:solidFill>
                <a:srgbClr val="C00000"/>
              </a:solidFill>
            </a:endParaRPr>
          </a:p>
          <a:p>
            <a:endParaRPr lang="en-US" dirty="0"/>
          </a:p>
        </p:txBody>
      </p:sp>
    </p:spTree>
    <p:extLst>
      <p:ext uri="{BB962C8B-B14F-4D97-AF65-F5344CB8AC3E}">
        <p14:creationId xmlns:p14="http://schemas.microsoft.com/office/powerpoint/2010/main" val="396058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dirty="0"/>
              <a:t>(Your Section Divider: </a:t>
            </a:r>
          </a:p>
          <a:p>
            <a:pPr algn="ctr"/>
            <a:r>
              <a:rPr lang="en-US" dirty="0"/>
              <a:t>Double click to add or edit text on this page. </a:t>
            </a:r>
          </a:p>
          <a:p>
            <a:pPr algn="ctr"/>
            <a:r>
              <a:rPr lang="en-US" dirty="0"/>
              <a:t>See example on previous page. Delete this text.)</a:t>
            </a:r>
          </a:p>
          <a:p>
            <a:pPr algn="ctr"/>
            <a:br>
              <a:rPr lang="en-US" dirty="0"/>
            </a:br>
            <a:endParaRPr lang="en-US" dirty="0"/>
          </a:p>
          <a:p>
            <a:pPr algn="ctr"/>
            <a:br>
              <a:rPr lang="en-US" dirty="0"/>
            </a:br>
            <a:endParaRPr lang="en-US" dirty="0"/>
          </a:p>
          <a:p>
            <a:pPr algn="ctr"/>
            <a:r>
              <a:rPr lang="en-US" sz="1495" i="1" dirty="0"/>
              <a:t>Activity Pages</a:t>
            </a:r>
          </a:p>
          <a:p>
            <a:br>
              <a:rPr lang="en-US" dirty="0"/>
            </a:br>
            <a:endParaRPr lang="en-US" dirty="0"/>
          </a:p>
          <a:p>
            <a:br>
              <a:rPr lang="en-US" dirty="0"/>
            </a:br>
            <a:endParaRPr lang="en-US" dirty="0"/>
          </a:p>
          <a:p>
            <a:br>
              <a:rPr lang="en-US" dirty="0"/>
            </a:br>
            <a:endParaRPr lang="en-US" dirty="0"/>
          </a:p>
          <a:p>
            <a:endParaRPr lang="en-US" dirty="0"/>
          </a:p>
        </p:txBody>
      </p:sp>
    </p:spTree>
    <p:extLst>
      <p:ext uri="{BB962C8B-B14F-4D97-AF65-F5344CB8AC3E}">
        <p14:creationId xmlns:p14="http://schemas.microsoft.com/office/powerpoint/2010/main" val="392164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Title </a:t>
            </a:r>
          </a:p>
          <a:p>
            <a:r>
              <a:rPr lang="en-US" dirty="0"/>
              <a:t>Directions:</a:t>
            </a:r>
          </a:p>
          <a:p>
            <a:br>
              <a:rPr lang="en-US" dirty="0"/>
            </a:br>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endParaRPr lang="en-US" dirty="0"/>
          </a:p>
        </p:txBody>
      </p:sp>
    </p:spTree>
    <p:extLst>
      <p:ext uri="{BB962C8B-B14F-4D97-AF65-F5344CB8AC3E}">
        <p14:creationId xmlns:p14="http://schemas.microsoft.com/office/powerpoint/2010/main" val="382873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Title </a:t>
            </a:r>
          </a:p>
          <a:p>
            <a:r>
              <a:rPr lang="en-US" dirty="0"/>
              <a:t>Directions:</a:t>
            </a:r>
          </a:p>
          <a:p>
            <a:br>
              <a:rPr lang="en-US" dirty="0"/>
            </a:br>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endParaRPr lang="en-US" dirty="0"/>
          </a:p>
        </p:txBody>
      </p:sp>
    </p:spTree>
    <p:extLst>
      <p:ext uri="{BB962C8B-B14F-4D97-AF65-F5344CB8AC3E}">
        <p14:creationId xmlns:p14="http://schemas.microsoft.com/office/powerpoint/2010/main" val="3705559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Title </a:t>
            </a:r>
            <a:br>
              <a:rPr lang="en-US" dirty="0"/>
            </a:br>
            <a:endParaRPr lang="en-US" dirty="0"/>
          </a:p>
          <a:p>
            <a:pPr>
              <a:spcBef>
                <a:spcPts val="0"/>
              </a:spcBef>
              <a:spcAft>
                <a:spcPts val="841"/>
              </a:spcAft>
            </a:pPr>
            <a:r>
              <a:rPr lang="en-US" dirty="0"/>
              <a:t>(Question) </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Bef>
                <a:spcPts val="0"/>
              </a:spcBef>
              <a:spcAft>
                <a:spcPts val="841"/>
              </a:spcAft>
            </a:pPr>
            <a:endParaRPr lang="en-US" dirty="0"/>
          </a:p>
          <a:p>
            <a:pPr>
              <a:spcBef>
                <a:spcPts val="0"/>
              </a:spcBef>
              <a:spcAft>
                <a:spcPts val="841"/>
              </a:spcAft>
            </a:pPr>
            <a:r>
              <a:rPr lang="en-US" dirty="0"/>
              <a:t>(Question) </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spcBef>
                <a:spcPts val="0"/>
              </a:spcBef>
              <a:spcAft>
                <a:spcPts val="841"/>
              </a:spcAft>
            </a:pPr>
            <a:r>
              <a:rPr lang="en-US" dirty="0"/>
              <a:t>(Question) </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endParaRPr lang="en-US" dirty="0"/>
          </a:p>
        </p:txBody>
      </p:sp>
    </p:spTree>
    <p:extLst>
      <p:ext uri="{BB962C8B-B14F-4D97-AF65-F5344CB8AC3E}">
        <p14:creationId xmlns:p14="http://schemas.microsoft.com/office/powerpoint/2010/main" val="121492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Title </a:t>
            </a:r>
            <a:br>
              <a:rPr lang="en-US" dirty="0"/>
            </a:br>
            <a:endParaRPr lang="en-US" dirty="0"/>
          </a:p>
          <a:p>
            <a:pPr>
              <a:spcBef>
                <a:spcPts val="0"/>
              </a:spcBef>
              <a:spcAft>
                <a:spcPts val="841"/>
              </a:spcAft>
            </a:pPr>
            <a:r>
              <a:rPr lang="en-US" dirty="0"/>
              <a:t>(Question) </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Bef>
                <a:spcPts val="0"/>
              </a:spcBef>
              <a:spcAft>
                <a:spcPts val="841"/>
              </a:spcAft>
            </a:pPr>
            <a:endParaRPr lang="en-US" dirty="0"/>
          </a:p>
          <a:p>
            <a:pPr>
              <a:spcBef>
                <a:spcPts val="0"/>
              </a:spcBef>
              <a:spcAft>
                <a:spcPts val="841"/>
              </a:spcAft>
            </a:pPr>
            <a:r>
              <a:rPr lang="en-US" dirty="0"/>
              <a:t>(Question) </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spcBef>
                <a:spcPts val="0"/>
              </a:spcBef>
              <a:spcAft>
                <a:spcPts val="841"/>
              </a:spcAft>
            </a:pPr>
            <a:r>
              <a:rPr lang="en-US" dirty="0"/>
              <a:t>(Question) </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endParaRPr lang="en-US" dirty="0"/>
          </a:p>
        </p:txBody>
      </p:sp>
    </p:spTree>
    <p:extLst>
      <p:ext uri="{BB962C8B-B14F-4D97-AF65-F5344CB8AC3E}">
        <p14:creationId xmlns:p14="http://schemas.microsoft.com/office/powerpoint/2010/main" val="2638855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Activity Title </a:t>
            </a:r>
            <a:br>
              <a:rPr lang="en-US" dirty="0"/>
            </a:b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Bef>
                <a:spcPts val="0"/>
              </a:spcBef>
              <a:spcAft>
                <a:spcPts val="841"/>
              </a:spcAft>
            </a:pPr>
            <a:endParaRPr lang="en-US" dirty="0"/>
          </a:p>
          <a:p>
            <a:pPr>
              <a:spcAft>
                <a:spcPts val="841"/>
              </a:spcAft>
            </a:pP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endParaRPr lang="en-US" dirty="0"/>
          </a:p>
        </p:txBody>
      </p:sp>
    </p:spTree>
    <p:extLst>
      <p:ext uri="{BB962C8B-B14F-4D97-AF65-F5344CB8AC3E}">
        <p14:creationId xmlns:p14="http://schemas.microsoft.com/office/powerpoint/2010/main" val="185378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Activity Title </a:t>
            </a:r>
            <a:br>
              <a:rPr lang="en-US" dirty="0"/>
            </a:b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endParaRPr lang="en-US" dirty="0"/>
          </a:p>
        </p:txBody>
      </p:sp>
    </p:spTree>
    <p:extLst>
      <p:ext uri="{BB962C8B-B14F-4D97-AF65-F5344CB8AC3E}">
        <p14:creationId xmlns:p14="http://schemas.microsoft.com/office/powerpoint/2010/main" val="2818808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Blank Page for You to Design</a:t>
            </a:r>
          </a:p>
          <a:p>
            <a:pPr algn="ctr"/>
            <a:endParaRPr lang="en-US" sz="1495" i="1" dirty="0"/>
          </a:p>
          <a:p>
            <a:pPr algn="ctr"/>
            <a:r>
              <a:rPr lang="en-US" sz="1495" i="1" dirty="0"/>
              <a:t>Copy and Paste Copies of </a:t>
            </a:r>
          </a:p>
          <a:p>
            <a:pPr algn="ctr"/>
            <a:r>
              <a:rPr lang="en-US" sz="1495" i="1" dirty="0"/>
              <a:t>Template Pages as Needed</a:t>
            </a:r>
            <a:endParaRPr lang="en-US" sz="1495" dirty="0"/>
          </a:p>
        </p:txBody>
      </p:sp>
    </p:spTree>
    <p:extLst>
      <p:ext uri="{BB962C8B-B14F-4D97-AF65-F5344CB8AC3E}">
        <p14:creationId xmlns:p14="http://schemas.microsoft.com/office/powerpoint/2010/main" val="2936572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Blank Page for You to Design</a:t>
            </a:r>
          </a:p>
          <a:p>
            <a:pPr algn="ctr"/>
            <a:endParaRPr lang="en-US" sz="1495" i="1" dirty="0"/>
          </a:p>
          <a:p>
            <a:pPr algn="ctr"/>
            <a:r>
              <a:rPr lang="en-US" sz="1495" i="1" dirty="0"/>
              <a:t>Copy and Paste Copies of </a:t>
            </a:r>
          </a:p>
          <a:p>
            <a:pPr algn="ctr"/>
            <a:r>
              <a:rPr lang="en-US" sz="1495" i="1" dirty="0"/>
              <a:t>Template Pages as Needed</a:t>
            </a:r>
            <a:endParaRPr lang="en-US" sz="1495" dirty="0"/>
          </a:p>
        </p:txBody>
      </p:sp>
    </p:spTree>
    <p:extLst>
      <p:ext uri="{BB962C8B-B14F-4D97-AF65-F5344CB8AC3E}">
        <p14:creationId xmlns:p14="http://schemas.microsoft.com/office/powerpoint/2010/main" val="2856466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Notes</a:t>
            </a:r>
          </a:p>
          <a:p>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endParaRPr lang="en-US" dirty="0"/>
          </a:p>
        </p:txBody>
      </p:sp>
    </p:spTree>
    <p:extLst>
      <p:ext uri="{BB962C8B-B14F-4D97-AF65-F5344CB8AC3E}">
        <p14:creationId xmlns:p14="http://schemas.microsoft.com/office/powerpoint/2010/main" val="90022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183D15A-6D63-9544-A58F-2FE43F053BBA}"/>
              </a:ext>
            </a:extLst>
          </p:cNvPr>
          <p:cNvSpPr>
            <a:spLocks noGrp="1"/>
          </p:cNvSpPr>
          <p:nvPr>
            <p:ph idx="1"/>
          </p:nvPr>
        </p:nvSpPr>
        <p:spPr/>
        <p:txBody>
          <a:bodyPr>
            <a:noAutofit/>
          </a:bodyPr>
          <a:lstStyle/>
          <a:p>
            <a:pPr algn="ctr"/>
            <a:br>
              <a:rPr lang="en-US" dirty="0"/>
            </a:br>
            <a:endParaRPr lang="en-US" dirty="0"/>
          </a:p>
          <a:p>
            <a:pPr algn="ctr"/>
            <a:r>
              <a:rPr lang="en-US" dirty="0"/>
              <a:t>Your Title Here</a:t>
            </a:r>
          </a:p>
          <a:p>
            <a:pPr algn="ctr"/>
            <a:endParaRPr lang="en-US" dirty="0"/>
          </a:p>
          <a:p>
            <a:pPr algn="ctr"/>
            <a:r>
              <a:rPr lang="en-US" dirty="0"/>
              <a:t>(Pick Your Font Size and Style</a:t>
            </a:r>
          </a:p>
          <a:p>
            <a:pPr algn="ctr"/>
            <a:r>
              <a:rPr lang="en-US" dirty="0"/>
              <a:t>You may want to replicate</a:t>
            </a:r>
          </a:p>
          <a:p>
            <a:pPr algn="ctr"/>
            <a:r>
              <a:rPr lang="en-US" dirty="0"/>
              <a:t>the font style and images</a:t>
            </a:r>
          </a:p>
          <a:p>
            <a:pPr algn="ctr"/>
            <a:r>
              <a:rPr lang="en-US" dirty="0"/>
              <a:t>from your book cover, here.</a:t>
            </a:r>
            <a:br>
              <a:rPr lang="en-US" dirty="0"/>
            </a:br>
            <a:r>
              <a:rPr lang="en-US" b="1" dirty="0"/>
              <a:t>Delete this section of text)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ctr"/>
            <a:r>
              <a:rPr lang="en-US" b="1" dirty="0"/>
              <a:t>Replace this and the following text with:</a:t>
            </a:r>
          </a:p>
          <a:p>
            <a:pPr algn="ctr"/>
            <a:r>
              <a:rPr lang="en-US" dirty="0"/>
              <a:t>Your Publishing Logo – (Optional)</a:t>
            </a:r>
          </a:p>
          <a:p>
            <a:pPr algn="ctr"/>
            <a:r>
              <a:rPr lang="en-US" dirty="0"/>
              <a:t>Publishing Company Name</a:t>
            </a:r>
          </a:p>
          <a:p>
            <a:pPr algn="ctr"/>
            <a:r>
              <a:rPr lang="en-US" dirty="0"/>
              <a:t>City, State</a:t>
            </a:r>
          </a:p>
          <a:p>
            <a:endParaRPr lang="en-US" dirty="0"/>
          </a:p>
        </p:txBody>
      </p:sp>
    </p:spTree>
    <p:extLst>
      <p:ext uri="{BB962C8B-B14F-4D97-AF65-F5344CB8AC3E}">
        <p14:creationId xmlns:p14="http://schemas.microsoft.com/office/powerpoint/2010/main" val="3327539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dirty="0"/>
              <a:t>(Your Section Divider: </a:t>
            </a:r>
          </a:p>
          <a:p>
            <a:pPr algn="ctr"/>
            <a:r>
              <a:rPr lang="en-US" dirty="0"/>
              <a:t>Double click to add or edit text on this page. </a:t>
            </a:r>
          </a:p>
          <a:p>
            <a:pPr algn="ctr"/>
            <a:r>
              <a:rPr lang="en-US" dirty="0"/>
              <a:t>See example before Activity Page Divider. </a:t>
            </a:r>
          </a:p>
          <a:p>
            <a:pPr algn="ctr"/>
            <a:r>
              <a:rPr lang="en-US" dirty="0"/>
              <a:t>Delete this text.)</a:t>
            </a:r>
          </a:p>
          <a:p>
            <a:pPr algn="ctr"/>
            <a:br>
              <a:rPr lang="en-US" dirty="0"/>
            </a:br>
            <a:endParaRPr lang="en-US" dirty="0"/>
          </a:p>
          <a:p>
            <a:pPr algn="ctr"/>
            <a:br>
              <a:rPr lang="en-US" dirty="0"/>
            </a:br>
            <a:endParaRPr lang="en-US" dirty="0"/>
          </a:p>
          <a:p>
            <a:pPr algn="ctr"/>
            <a:r>
              <a:rPr lang="en-US" sz="1495" i="1" dirty="0"/>
              <a:t>Journal Page</a:t>
            </a:r>
          </a:p>
          <a:p>
            <a:br>
              <a:rPr lang="en-US" dirty="0"/>
            </a:br>
            <a:endParaRPr lang="en-US" dirty="0"/>
          </a:p>
          <a:p>
            <a:br>
              <a:rPr lang="en-US" dirty="0"/>
            </a:br>
            <a:endParaRPr lang="en-US" dirty="0"/>
          </a:p>
          <a:p>
            <a:br>
              <a:rPr lang="en-US" dirty="0"/>
            </a:br>
            <a:endParaRPr lang="en-US" dirty="0"/>
          </a:p>
          <a:p>
            <a:endParaRPr lang="en-US" dirty="0"/>
          </a:p>
        </p:txBody>
      </p:sp>
    </p:spTree>
    <p:extLst>
      <p:ext uri="{BB962C8B-B14F-4D97-AF65-F5344CB8AC3E}">
        <p14:creationId xmlns:p14="http://schemas.microsoft.com/office/powerpoint/2010/main" val="3356615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r>
              <a:rPr lang="en-US" sz="1495" dirty="0"/>
              <a:t>Journal Page Notes</a:t>
            </a:r>
            <a:br>
              <a:rPr lang="en-US" sz="1495" dirty="0"/>
            </a:br>
            <a:endParaRPr lang="en-US" sz="1495" dirty="0"/>
          </a:p>
          <a:p>
            <a:r>
              <a:rPr lang="en-US" sz="1495" dirty="0"/>
              <a:t>Instructions:</a:t>
            </a:r>
          </a:p>
          <a:p>
            <a:pPr marL="320440" indent="-320440">
              <a:buFont typeface="+mj-lt"/>
              <a:buAutoNum type="arabicPeriod"/>
            </a:pPr>
            <a:r>
              <a:rPr lang="en-US" sz="1495" dirty="0"/>
              <a:t>Add Your Journal Prompts to your journal page.</a:t>
            </a:r>
          </a:p>
          <a:p>
            <a:pPr marL="320440" indent="-320440">
              <a:buFont typeface="+mj-lt"/>
              <a:buAutoNum type="arabicPeriod"/>
            </a:pPr>
            <a:r>
              <a:rPr lang="en-US" sz="1495" dirty="0"/>
              <a:t>Copy and paste the two page spread 29 more times so you have 30 daily journal pages.</a:t>
            </a:r>
          </a:p>
          <a:p>
            <a:pPr marL="320440" indent="-320440">
              <a:buFont typeface="+mj-lt"/>
              <a:buAutoNum type="arabicPeriod"/>
            </a:pPr>
            <a:r>
              <a:rPr lang="en-US" sz="1495" dirty="0"/>
              <a:t>On the left-facing journal page, add the day number – as you count from 1 - 30</a:t>
            </a:r>
            <a:br>
              <a:rPr lang="en-US" sz="1495" dirty="0"/>
            </a:br>
            <a:endParaRPr lang="en-US" sz="1495" dirty="0"/>
          </a:p>
          <a:p>
            <a:pPr marL="320440" indent="-320440">
              <a:buFont typeface="+mj-lt"/>
              <a:buAutoNum type="arabicPeriod"/>
            </a:pPr>
            <a:r>
              <a:rPr lang="en-US" sz="1495" dirty="0"/>
              <a:t>If you’d like to add a flourish image between the top and bottom journal sections, check out the black and white public domain flourishes at </a:t>
            </a:r>
            <a:r>
              <a:rPr lang="en-US" sz="1495" dirty="0" err="1"/>
              <a:t>Pixabay.com</a:t>
            </a:r>
            <a:endParaRPr lang="en-US" sz="1495" dirty="0"/>
          </a:p>
          <a:p>
            <a:pPr marL="320440" indent="-320440">
              <a:buFont typeface="+mj-lt"/>
              <a:buAutoNum type="arabicPeriod"/>
            </a:pPr>
            <a:r>
              <a:rPr lang="en-US" sz="1495" dirty="0"/>
              <a:t>Download the highest resolution .</a:t>
            </a:r>
            <a:r>
              <a:rPr lang="en-US" sz="1495" dirty="0" err="1"/>
              <a:t>png</a:t>
            </a:r>
            <a:r>
              <a:rPr lang="en-US" sz="1495" dirty="0"/>
              <a:t> or .jpg image. </a:t>
            </a:r>
          </a:p>
          <a:p>
            <a:pPr marL="320440" indent="-320440">
              <a:buFont typeface="+mj-lt"/>
              <a:buAutoNum type="arabicPeriod"/>
            </a:pPr>
            <a:r>
              <a:rPr lang="en-US" sz="1495" dirty="0"/>
              <a:t>Paste the flourish to your Day 1 journal day master before you replicate it 29 more times</a:t>
            </a:r>
            <a:br>
              <a:rPr lang="en-US" sz="1495" dirty="0"/>
            </a:br>
            <a:endParaRPr lang="en-US" sz="1495" dirty="0"/>
          </a:p>
          <a:p>
            <a:br>
              <a:rPr lang="en-US" sz="1495" dirty="0"/>
            </a:br>
            <a:endParaRPr lang="en-US" sz="1495" dirty="0"/>
          </a:p>
          <a:p>
            <a:pPr algn="ctr"/>
            <a:r>
              <a:rPr lang="en-US" sz="1495" b="1" dirty="0">
                <a:solidFill>
                  <a:srgbClr val="C00000"/>
                </a:solidFill>
              </a:rPr>
              <a:t>Delete this page when finished.</a:t>
            </a:r>
            <a:endParaRPr lang="en-US" sz="1495" dirty="0">
              <a:solidFill>
                <a:srgbClr val="C00000"/>
              </a:solidFill>
            </a:endParaRPr>
          </a:p>
        </p:txBody>
      </p:sp>
    </p:spTree>
    <p:extLst>
      <p:ext uri="{BB962C8B-B14F-4D97-AF65-F5344CB8AC3E}">
        <p14:creationId xmlns:p14="http://schemas.microsoft.com/office/powerpoint/2010/main" val="3701370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Date: ________________     Day 1</a:t>
            </a:r>
          </a:p>
          <a:p>
            <a:pPr algn="ctr"/>
            <a:endParaRPr lang="en-US" sz="1495" i="1" dirty="0"/>
          </a:p>
          <a:p>
            <a:pPr algn="ctr"/>
            <a:r>
              <a:rPr lang="en-US" dirty="0"/>
              <a:t>Replace This Text with Journal Prompt</a:t>
            </a:r>
            <a:br>
              <a:rPr lang="en-US" dirty="0"/>
            </a:b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lgn="ctr"/>
            <a:endParaRPr lang="en-US" dirty="0"/>
          </a:p>
          <a:p>
            <a:pPr algn="ctr"/>
            <a:r>
              <a:rPr lang="en-US" dirty="0"/>
              <a:t>Replace This Text with Journal Prompt</a:t>
            </a:r>
            <a:br>
              <a:rPr lang="en-US" dirty="0"/>
            </a:b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lgn="ctr"/>
            <a:endParaRPr lang="en-US" dirty="0"/>
          </a:p>
          <a:p>
            <a:pPr algn="ctr"/>
            <a:endParaRPr lang="en-US" sz="1495" i="1" dirty="0"/>
          </a:p>
        </p:txBody>
      </p:sp>
    </p:spTree>
    <p:extLst>
      <p:ext uri="{BB962C8B-B14F-4D97-AF65-F5344CB8AC3E}">
        <p14:creationId xmlns:p14="http://schemas.microsoft.com/office/powerpoint/2010/main" val="1771450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Day: __________________</a:t>
            </a:r>
          </a:p>
          <a:p>
            <a:pPr algn="ctr"/>
            <a:endParaRPr lang="en-US" sz="1495" i="1" dirty="0"/>
          </a:p>
          <a:p>
            <a:pPr algn="ctr"/>
            <a:r>
              <a:rPr lang="en-US" dirty="0"/>
              <a:t>Replace This Text with Journal Prompt</a:t>
            </a:r>
            <a:br>
              <a:rPr lang="en-US" dirty="0"/>
            </a:b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endParaRPr lang="en-US" dirty="0"/>
          </a:p>
          <a:p>
            <a:pPr algn="ctr"/>
            <a:endParaRPr lang="en-US" dirty="0"/>
          </a:p>
          <a:p>
            <a:pPr algn="ctr"/>
            <a:r>
              <a:rPr lang="en-US" dirty="0"/>
              <a:t>Replace This Text with Journal Prompt</a:t>
            </a:r>
            <a:br>
              <a:rPr lang="en-US" dirty="0"/>
            </a:br>
            <a:endParaRPr lang="en-US" dirty="0"/>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lgn="ctr"/>
            <a:endParaRPr lang="en-US" dirty="0"/>
          </a:p>
          <a:p>
            <a:pPr algn="ctr"/>
            <a:endParaRPr lang="en-US" sz="1495" i="1" dirty="0"/>
          </a:p>
        </p:txBody>
      </p:sp>
    </p:spTree>
    <p:extLst>
      <p:ext uri="{BB962C8B-B14F-4D97-AF65-F5344CB8AC3E}">
        <p14:creationId xmlns:p14="http://schemas.microsoft.com/office/powerpoint/2010/main" val="307015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Notes</a:t>
            </a:r>
          </a:p>
          <a:p>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endParaRPr lang="en-US" dirty="0"/>
          </a:p>
        </p:txBody>
      </p:sp>
    </p:spTree>
    <p:extLst>
      <p:ext uri="{BB962C8B-B14F-4D97-AF65-F5344CB8AC3E}">
        <p14:creationId xmlns:p14="http://schemas.microsoft.com/office/powerpoint/2010/main" val="131166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dirty="0"/>
              <a:t>(</a:t>
            </a:r>
            <a:r>
              <a:rPr lang="en-US" b="1" dirty="0"/>
              <a:t>Your Back Matter Section Divider: </a:t>
            </a:r>
          </a:p>
          <a:p>
            <a:pPr algn="ctr"/>
            <a:r>
              <a:rPr lang="en-US" dirty="0"/>
              <a:t>Double click to add or edit text on this page. </a:t>
            </a:r>
          </a:p>
          <a:p>
            <a:pPr algn="ctr"/>
            <a:r>
              <a:rPr lang="en-US" dirty="0"/>
              <a:t>See example before Activity Page Divider. </a:t>
            </a:r>
          </a:p>
          <a:p>
            <a:pPr algn="ctr"/>
            <a:r>
              <a:rPr lang="en-US" dirty="0"/>
              <a:t>Delete this text.)</a:t>
            </a:r>
          </a:p>
          <a:p>
            <a:pPr algn="ctr"/>
            <a:br>
              <a:rPr lang="en-US" dirty="0"/>
            </a:br>
            <a:endParaRPr lang="en-US" dirty="0"/>
          </a:p>
          <a:p>
            <a:pPr algn="ctr"/>
            <a:r>
              <a:rPr lang="en-US" sz="1495" dirty="0"/>
              <a:t>Call This: Next Steps or Wrapping Up or…</a:t>
            </a:r>
          </a:p>
          <a:p>
            <a:pPr algn="ctr"/>
            <a:endParaRPr lang="en-US" sz="1495" i="1" dirty="0"/>
          </a:p>
          <a:p>
            <a:pPr algn="ctr"/>
            <a:endParaRPr lang="en-US" sz="1495" i="1" dirty="0"/>
          </a:p>
          <a:p>
            <a:pPr algn="ctr"/>
            <a:r>
              <a:rPr lang="en-US" sz="1495" i="1" dirty="0"/>
              <a:t>Your Section Divider Title</a:t>
            </a:r>
          </a:p>
          <a:p>
            <a:br>
              <a:rPr lang="en-US" dirty="0"/>
            </a:br>
            <a:endParaRPr lang="en-US" dirty="0"/>
          </a:p>
          <a:p>
            <a:br>
              <a:rPr lang="en-US" dirty="0"/>
            </a:br>
            <a:endParaRPr lang="en-US" dirty="0"/>
          </a:p>
          <a:p>
            <a:br>
              <a:rPr lang="en-US" dirty="0"/>
            </a:br>
            <a:endParaRPr lang="en-US" dirty="0"/>
          </a:p>
          <a:p>
            <a:endParaRPr lang="en-US" dirty="0"/>
          </a:p>
        </p:txBody>
      </p:sp>
    </p:spTree>
    <p:extLst>
      <p:ext uri="{BB962C8B-B14F-4D97-AF65-F5344CB8AC3E}">
        <p14:creationId xmlns:p14="http://schemas.microsoft.com/office/powerpoint/2010/main" val="2824686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Notes</a:t>
            </a:r>
          </a:p>
          <a:p>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endParaRPr lang="en-US" dirty="0"/>
          </a:p>
        </p:txBody>
      </p:sp>
    </p:spTree>
    <p:extLst>
      <p:ext uri="{BB962C8B-B14F-4D97-AF65-F5344CB8AC3E}">
        <p14:creationId xmlns:p14="http://schemas.microsoft.com/office/powerpoint/2010/main" val="1605749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dirty="0"/>
              <a:t>Time for Reflection</a:t>
            </a:r>
          </a:p>
          <a:p>
            <a:endParaRPr lang="en-US" dirty="0"/>
          </a:p>
          <a:p>
            <a:r>
              <a:rPr lang="en-US" dirty="0"/>
              <a:t>Optional Page - See example on previous page.</a:t>
            </a:r>
          </a:p>
          <a:p>
            <a:r>
              <a:rPr lang="en-US" dirty="0"/>
              <a:t>You may choose to have a different type of “wrap up” page here and/or on the facing page.</a:t>
            </a:r>
          </a:p>
          <a:p>
            <a:br>
              <a:rPr lang="en-US" dirty="0"/>
            </a:br>
            <a:endParaRPr lang="en-US" dirty="0"/>
          </a:p>
          <a:p>
            <a:r>
              <a:rPr lang="en-US" dirty="0"/>
              <a:t>Double click and add your text here.</a:t>
            </a:r>
          </a:p>
          <a:p>
            <a:endParaRPr lang="en-US" dirty="0"/>
          </a:p>
          <a:p>
            <a:r>
              <a:rPr lang="en-US" dirty="0"/>
              <a:t>You can ask questions (followed by lines to write on) such as:</a:t>
            </a:r>
          </a:p>
          <a:p>
            <a:endParaRPr lang="en-US" dirty="0"/>
          </a:p>
          <a:p>
            <a:r>
              <a:rPr lang="en-US" dirty="0"/>
              <a:t>What did you learn by going through this 30-day journal process?</a:t>
            </a:r>
          </a:p>
          <a:p>
            <a:pPr>
              <a:spcAft>
                <a:spcPts val="841"/>
              </a:spcAft>
            </a:pPr>
            <a:r>
              <a:rPr lang="en-US" dirty="0"/>
              <a:t>________________________________________</a:t>
            </a:r>
          </a:p>
          <a:p>
            <a:pPr>
              <a:spcAft>
                <a:spcPts val="841"/>
              </a:spcAft>
            </a:pPr>
            <a:r>
              <a:rPr lang="en-US" dirty="0"/>
              <a:t>________________________________________</a:t>
            </a:r>
          </a:p>
          <a:p>
            <a:endParaRPr lang="en-US" dirty="0"/>
          </a:p>
          <a:p>
            <a:r>
              <a:rPr lang="en-US" dirty="0"/>
              <a:t>What do you know now that you didn’t know 30 days ago?</a:t>
            </a:r>
          </a:p>
          <a:p>
            <a:pPr>
              <a:spcAft>
                <a:spcPts val="841"/>
              </a:spcAft>
            </a:pPr>
            <a:r>
              <a:rPr lang="en-US" dirty="0"/>
              <a:t>________________________________________</a:t>
            </a:r>
          </a:p>
          <a:p>
            <a:pPr>
              <a:spcAft>
                <a:spcPts val="841"/>
              </a:spcAft>
            </a:pPr>
            <a:r>
              <a:rPr lang="en-US" dirty="0"/>
              <a:t>________________________________________</a:t>
            </a:r>
          </a:p>
          <a:p>
            <a:pPr>
              <a:spcAft>
                <a:spcPts val="841"/>
              </a:spcAft>
            </a:pPr>
            <a:endParaRPr lang="en-US" dirty="0"/>
          </a:p>
          <a:p>
            <a:pPr>
              <a:spcAft>
                <a:spcPts val="841"/>
              </a:spcAft>
            </a:pPr>
            <a:r>
              <a:rPr lang="en-US" dirty="0"/>
              <a:t>(Etc.)</a:t>
            </a:r>
          </a:p>
          <a:p>
            <a:endParaRPr lang="en-US" dirty="0"/>
          </a:p>
          <a:p>
            <a:br>
              <a:rPr lang="en-US" dirty="0"/>
            </a:br>
            <a:endParaRPr lang="en-US" dirty="0"/>
          </a:p>
          <a:p>
            <a:endParaRPr lang="en-US" dirty="0"/>
          </a:p>
        </p:txBody>
      </p:sp>
    </p:spTree>
    <p:extLst>
      <p:ext uri="{BB962C8B-B14F-4D97-AF65-F5344CB8AC3E}">
        <p14:creationId xmlns:p14="http://schemas.microsoft.com/office/powerpoint/2010/main" val="2973557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Notes</a:t>
            </a:r>
          </a:p>
          <a:p>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endParaRPr lang="en-US" dirty="0"/>
          </a:p>
        </p:txBody>
      </p:sp>
    </p:spTree>
    <p:extLst>
      <p:ext uri="{BB962C8B-B14F-4D97-AF65-F5344CB8AC3E}">
        <p14:creationId xmlns:p14="http://schemas.microsoft.com/office/powerpoint/2010/main" val="3982939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dirty="0"/>
              <a:t>Next Steps</a:t>
            </a:r>
          </a:p>
          <a:p>
            <a:endParaRPr lang="en-US" dirty="0"/>
          </a:p>
          <a:p>
            <a:r>
              <a:rPr lang="en-US" dirty="0"/>
              <a:t>Click to edit text. Here are sample questions. Change them to reflect your topic and plans.</a:t>
            </a:r>
          </a:p>
          <a:p>
            <a:endParaRPr lang="en-US" dirty="0"/>
          </a:p>
          <a:p>
            <a:r>
              <a:rPr lang="en-US" dirty="0"/>
              <a:t>Now that you’ve ___________________________</a:t>
            </a:r>
          </a:p>
          <a:p>
            <a:r>
              <a:rPr lang="en-US" dirty="0"/>
              <a:t>what will you do to keep your momentum going?</a:t>
            </a:r>
          </a:p>
          <a:p>
            <a:r>
              <a:rPr lang="en-US" dirty="0"/>
              <a:t>________________________________________</a:t>
            </a:r>
          </a:p>
          <a:p>
            <a:r>
              <a:rPr lang="en-US" dirty="0"/>
              <a:t>________________________________________</a:t>
            </a:r>
            <a:br>
              <a:rPr lang="en-US" dirty="0"/>
            </a:br>
            <a:endParaRPr lang="en-US" dirty="0"/>
          </a:p>
          <a:p>
            <a:r>
              <a:rPr lang="en-US" b="1" i="1" dirty="0"/>
              <a:t>(Invite reader to take the next step, such as get another copy of the journal, contact you to discuss working together, register for your program, etc.)</a:t>
            </a:r>
            <a:endParaRPr lang="en-US" dirty="0"/>
          </a:p>
          <a:p>
            <a:r>
              <a:rPr lang="en-US" i="1" dirty="0"/>
              <a:t>________________________________________</a:t>
            </a:r>
            <a:endParaRPr lang="en-US" dirty="0"/>
          </a:p>
          <a:p>
            <a:r>
              <a:rPr lang="en-US" i="1" dirty="0"/>
              <a:t>________________________________________</a:t>
            </a:r>
            <a:endParaRPr lang="en-US" dirty="0"/>
          </a:p>
          <a:p>
            <a:r>
              <a:rPr lang="en-US" i="1" dirty="0"/>
              <a:t>________________________________________</a:t>
            </a:r>
            <a:endParaRPr lang="en-US" dirty="0"/>
          </a:p>
          <a:p>
            <a:endParaRPr lang="en-US" b="1" i="1" dirty="0"/>
          </a:p>
          <a:p>
            <a:r>
              <a:rPr lang="en-US" b="1" i="1" dirty="0"/>
              <a:t>(List how to contact you, phone, web, or email)</a:t>
            </a:r>
            <a:endParaRPr lang="en-US" dirty="0"/>
          </a:p>
          <a:p>
            <a:r>
              <a:rPr lang="en-US" dirty="0"/>
              <a:t>Contact Me to Discuss Your Next Steps</a:t>
            </a:r>
          </a:p>
          <a:p>
            <a:r>
              <a:rPr lang="en-US" i="1" dirty="0"/>
              <a:t>________________________________________</a:t>
            </a:r>
            <a:endParaRPr lang="en-US" dirty="0"/>
          </a:p>
          <a:p>
            <a:r>
              <a:rPr lang="en-US" i="1" dirty="0"/>
              <a:t>________________________________________</a:t>
            </a:r>
            <a:endParaRPr lang="en-US" dirty="0"/>
          </a:p>
          <a:p>
            <a:r>
              <a:rPr lang="en-US" i="1" dirty="0"/>
              <a:t>________________________________________</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31956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Published by </a:t>
            </a:r>
            <a:r>
              <a:rPr lang="en-US" b="1" dirty="0"/>
              <a:t>(Your Publishing name here.)</a:t>
            </a:r>
            <a:endParaRPr lang="en-US" dirty="0"/>
          </a:p>
          <a:p>
            <a:endParaRPr lang="en-US" dirty="0"/>
          </a:p>
          <a:p>
            <a:r>
              <a:rPr lang="en-US" dirty="0"/>
              <a:t>Copyright © </a:t>
            </a:r>
            <a:r>
              <a:rPr lang="en-US" b="1" dirty="0"/>
              <a:t>(Year)</a:t>
            </a:r>
            <a:endParaRPr lang="en-US" dirty="0"/>
          </a:p>
          <a:p>
            <a:endParaRPr lang="en-US" dirty="0"/>
          </a:p>
          <a:p>
            <a:r>
              <a:rPr lang="en-US" b="1" dirty="0"/>
              <a:t>Email address and/or Website Address</a:t>
            </a:r>
            <a:endParaRPr lang="en-US" dirty="0"/>
          </a:p>
          <a:p>
            <a:endParaRPr lang="en-US" dirty="0"/>
          </a:p>
          <a:p>
            <a:r>
              <a:rPr lang="en-US" dirty="0"/>
              <a:t>All rights reserved. No part of this book may be reproduced or transmitted in any form or by any means, including but not limited to information storage and retrieval systems, electronic, mechanical, photocopy, recording, etc. without written permission from the copyright holder. </a:t>
            </a:r>
          </a:p>
          <a:p>
            <a:br>
              <a:rPr lang="en-US" dirty="0"/>
            </a:br>
            <a:endParaRPr lang="en-US" dirty="0"/>
          </a:p>
          <a:p>
            <a:r>
              <a:rPr lang="en-US" dirty="0"/>
              <a:t>ISBN </a:t>
            </a:r>
            <a:r>
              <a:rPr lang="en-US" b="1" dirty="0"/>
              <a:t>(add ISBN number here)</a:t>
            </a:r>
            <a:endParaRPr lang="en-US" dirty="0"/>
          </a:p>
        </p:txBody>
      </p:sp>
    </p:spTree>
    <p:extLst>
      <p:ext uri="{BB962C8B-B14F-4D97-AF65-F5344CB8AC3E}">
        <p14:creationId xmlns:p14="http://schemas.microsoft.com/office/powerpoint/2010/main" val="2285386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About the Author</a:t>
            </a:r>
          </a:p>
          <a:p>
            <a:pPr algn="ctr"/>
            <a:endParaRPr lang="en-US" dirty="0"/>
          </a:p>
          <a:p>
            <a:pPr algn="ctr"/>
            <a:r>
              <a:rPr lang="en-US" dirty="0"/>
              <a:t>Click to edit the text on this page.</a:t>
            </a:r>
          </a:p>
          <a:p>
            <a:pPr algn="ctr"/>
            <a:endParaRPr lang="en-US" dirty="0"/>
          </a:p>
          <a:p>
            <a:pPr algn="ctr"/>
            <a:r>
              <a:rPr lang="en-US" dirty="0"/>
              <a:t>Add a high resolution, black and white image of you, to this page.</a:t>
            </a:r>
          </a:p>
          <a:p>
            <a:pPr algn="ctr"/>
            <a:endParaRPr lang="en-US" dirty="0"/>
          </a:p>
          <a:p>
            <a:pPr algn="ctr"/>
            <a:r>
              <a:rPr lang="en-US" dirty="0"/>
              <a:t>Include a paragraph or two about you, as it relates to your topic. What do you want the readers of this journal to know about you?</a:t>
            </a:r>
          </a:p>
          <a:p>
            <a:pPr algn="ctr"/>
            <a:endParaRPr lang="en-US" dirty="0"/>
          </a:p>
          <a:p>
            <a:pPr algn="ctr"/>
            <a:r>
              <a:rPr lang="en-US" dirty="0"/>
              <a:t>Be sure to include your contact info for how you’d like for them to contact you.</a:t>
            </a:r>
          </a:p>
          <a:p>
            <a:pPr algn="ctr"/>
            <a:r>
              <a:rPr lang="en-US" dirty="0"/>
              <a:t>Amazon author page?</a:t>
            </a:r>
          </a:p>
          <a:p>
            <a:pPr algn="ctr"/>
            <a:r>
              <a:rPr lang="en-US" dirty="0"/>
              <a:t>Website or blog address?</a:t>
            </a:r>
          </a:p>
          <a:p>
            <a:pPr algn="ctr"/>
            <a:r>
              <a:rPr lang="en-US" dirty="0"/>
              <a:t>Phone number?</a:t>
            </a:r>
          </a:p>
          <a:p>
            <a:pPr algn="ctr"/>
            <a:r>
              <a:rPr lang="en-US" dirty="0"/>
              <a:t>Email address?</a:t>
            </a:r>
          </a:p>
        </p:txBody>
      </p:sp>
    </p:spTree>
    <p:extLst>
      <p:ext uri="{BB962C8B-B14F-4D97-AF65-F5344CB8AC3E}">
        <p14:creationId xmlns:p14="http://schemas.microsoft.com/office/powerpoint/2010/main" val="3800712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Marketing Page</a:t>
            </a:r>
          </a:p>
          <a:p>
            <a:pPr algn="ctr"/>
            <a:endParaRPr lang="en-US" dirty="0"/>
          </a:p>
          <a:p>
            <a:pPr algn="ctr"/>
            <a:r>
              <a:rPr lang="en-US" dirty="0"/>
              <a:t>Click to edit the text on this page.</a:t>
            </a:r>
          </a:p>
          <a:p>
            <a:pPr algn="ctr"/>
            <a:endParaRPr lang="en-US" dirty="0"/>
          </a:p>
          <a:p>
            <a:pPr algn="ctr"/>
            <a:r>
              <a:rPr lang="en-US" dirty="0"/>
              <a:t>Add a high resolution, black and white image of what you are promoting.</a:t>
            </a:r>
          </a:p>
          <a:p>
            <a:pPr algn="ctr"/>
            <a:endParaRPr lang="en-US" dirty="0"/>
          </a:p>
          <a:p>
            <a:pPr algn="ctr"/>
            <a:r>
              <a:rPr lang="en-US" dirty="0"/>
              <a:t>This is your ad page. Make it attractive so people read it and take action.</a:t>
            </a:r>
          </a:p>
          <a:p>
            <a:pPr algn="ctr"/>
            <a:endParaRPr lang="en-US" dirty="0"/>
          </a:p>
          <a:p>
            <a:pPr algn="ctr"/>
            <a:r>
              <a:rPr lang="en-US" dirty="0"/>
              <a:t>Choose ONE thing to market as that will increase the odds of people taking action.</a:t>
            </a:r>
          </a:p>
          <a:p>
            <a:pPr algn="ctr"/>
            <a:endParaRPr lang="en-US" dirty="0"/>
          </a:p>
          <a:p>
            <a:pPr algn="ctr"/>
            <a:r>
              <a:rPr lang="en-US" dirty="0"/>
              <a:t>What do you want to promote?</a:t>
            </a:r>
          </a:p>
          <a:p>
            <a:pPr algn="ctr"/>
            <a:r>
              <a:rPr lang="en-US" dirty="0"/>
              <a:t>An opt-in gift?</a:t>
            </a:r>
          </a:p>
          <a:p>
            <a:pPr algn="ctr"/>
            <a:r>
              <a:rPr lang="en-US" dirty="0"/>
              <a:t>A course?</a:t>
            </a:r>
          </a:p>
          <a:p>
            <a:pPr algn="ctr"/>
            <a:r>
              <a:rPr lang="en-US" dirty="0"/>
              <a:t>A book?</a:t>
            </a:r>
          </a:p>
          <a:p>
            <a:pPr algn="ctr"/>
            <a:r>
              <a:rPr lang="en-US" dirty="0"/>
              <a:t>Your services?</a:t>
            </a:r>
          </a:p>
          <a:p>
            <a:pPr algn="ctr"/>
            <a:r>
              <a:rPr lang="en-US" dirty="0"/>
              <a:t>Or…?</a:t>
            </a:r>
          </a:p>
        </p:txBody>
      </p:sp>
    </p:spTree>
    <p:extLst>
      <p:ext uri="{BB962C8B-B14F-4D97-AF65-F5344CB8AC3E}">
        <p14:creationId xmlns:p14="http://schemas.microsoft.com/office/powerpoint/2010/main" val="2432001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DE67EA-B417-694B-A51C-CC17E8383DE9}"/>
              </a:ext>
            </a:extLst>
          </p:cNvPr>
          <p:cNvSpPr>
            <a:spLocks noGrp="1"/>
          </p:cNvSpPr>
          <p:nvPr>
            <p:ph idx="1"/>
          </p:nvPr>
        </p:nvSpPr>
        <p:spPr/>
        <p:txBody>
          <a:bodyPr>
            <a:noAutofit/>
          </a:bodyPr>
          <a:lstStyle/>
          <a:p>
            <a:r>
              <a:rPr lang="en-US" b="1" dirty="0"/>
              <a:t>TO ADD MORE PAGES</a:t>
            </a:r>
          </a:p>
          <a:p>
            <a:r>
              <a:rPr lang="en-US" dirty="0"/>
              <a:t>Put your cursor on this slide image in the sidebar to the left and click the ENTER KEY.</a:t>
            </a:r>
          </a:p>
          <a:p>
            <a:endParaRPr lang="en-US" dirty="0"/>
          </a:p>
          <a:p>
            <a:r>
              <a:rPr lang="en-US" dirty="0"/>
              <a:t>Or click on the “Insert” tab then on “new slide” in the top ribbon section.</a:t>
            </a:r>
          </a:p>
          <a:p>
            <a:endParaRPr lang="en-US" dirty="0"/>
          </a:p>
          <a:p>
            <a:r>
              <a:rPr lang="en-US" dirty="0"/>
              <a:t>Or better yet – copy and paste an existing page to edit – as the text has been set so it does not autofit.</a:t>
            </a:r>
          </a:p>
          <a:p>
            <a:endParaRPr lang="en-US" dirty="0"/>
          </a:p>
          <a:p>
            <a:r>
              <a:rPr lang="en-US" dirty="0"/>
              <a:t>If you add new pages from the left side bar, you’ll need to set the text so it does not autofit. That’s why copying and pasting and editing an existing page my work best.</a:t>
            </a:r>
          </a:p>
          <a:p>
            <a:endParaRPr lang="en-US" dirty="0"/>
          </a:p>
          <a:p>
            <a:pPr algn="ctr"/>
            <a:r>
              <a:rPr lang="en-US" b="1" i="1" dirty="0">
                <a:solidFill>
                  <a:srgbClr val="C00000"/>
                </a:solidFill>
              </a:rPr>
              <a:t>Delete This Page Before Publishing</a:t>
            </a:r>
            <a:endParaRPr lang="en-US" dirty="0">
              <a:solidFill>
                <a:srgbClr val="C00000"/>
              </a:solidFill>
            </a:endParaRPr>
          </a:p>
          <a:p>
            <a:endParaRPr lang="en-US" dirty="0"/>
          </a:p>
          <a:p>
            <a:endParaRPr lang="en-US" dirty="0"/>
          </a:p>
        </p:txBody>
      </p:sp>
    </p:spTree>
    <p:extLst>
      <p:ext uri="{BB962C8B-B14F-4D97-AF65-F5344CB8AC3E}">
        <p14:creationId xmlns:p14="http://schemas.microsoft.com/office/powerpoint/2010/main" val="115539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DE67EA-B417-694B-A51C-CC17E8383DE9}"/>
              </a:ext>
            </a:extLst>
          </p:cNvPr>
          <p:cNvSpPr>
            <a:spLocks noGrp="1"/>
          </p:cNvSpPr>
          <p:nvPr>
            <p:ph idx="1"/>
          </p:nvPr>
        </p:nvSpPr>
        <p:spPr/>
        <p:txBody>
          <a:bodyPr>
            <a:noAutofit/>
          </a:bodyPr>
          <a:lstStyle/>
          <a:p>
            <a:r>
              <a:rPr lang="en-US" dirty="0"/>
              <a:t>The last page should be a Left facing, even numbered page.</a:t>
            </a:r>
          </a:p>
          <a:p>
            <a:endParaRPr lang="en-US" dirty="0"/>
          </a:p>
          <a:p>
            <a:r>
              <a:rPr lang="en-US" dirty="0"/>
              <a:t>Delete the text on this page so this page is blank.</a:t>
            </a:r>
          </a:p>
          <a:p>
            <a:endParaRPr lang="en-US" dirty="0">
              <a:solidFill>
                <a:srgbClr val="C00000"/>
              </a:solidFill>
            </a:endParaRPr>
          </a:p>
          <a:p>
            <a:endParaRPr lang="en-US" dirty="0"/>
          </a:p>
          <a:p>
            <a:endParaRPr lang="en-US" dirty="0"/>
          </a:p>
        </p:txBody>
      </p:sp>
    </p:spTree>
    <p:extLst>
      <p:ext uri="{BB962C8B-B14F-4D97-AF65-F5344CB8AC3E}">
        <p14:creationId xmlns:p14="http://schemas.microsoft.com/office/powerpoint/2010/main" val="3963381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endParaRPr lang="en-US" dirty="0"/>
          </a:p>
          <a:p>
            <a:pPr algn="ctr"/>
            <a:endParaRPr lang="en-US" dirty="0"/>
          </a:p>
          <a:p>
            <a:pPr algn="ctr"/>
            <a:r>
              <a:rPr lang="en-US" dirty="0"/>
              <a:t>Dedication</a:t>
            </a:r>
          </a:p>
          <a:p>
            <a:pPr algn="ctr"/>
            <a:r>
              <a:rPr lang="en-US" dirty="0"/>
              <a:t>(Optional)</a:t>
            </a:r>
          </a:p>
        </p:txBody>
      </p:sp>
    </p:spTree>
    <p:extLst>
      <p:ext uri="{BB962C8B-B14F-4D97-AF65-F5344CB8AC3E}">
        <p14:creationId xmlns:p14="http://schemas.microsoft.com/office/powerpoint/2010/main" val="288093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Your “How to Use This Journal” Page</a:t>
            </a:r>
          </a:p>
          <a:p>
            <a:endParaRPr lang="en-US" dirty="0"/>
          </a:p>
          <a:p>
            <a:pPr algn="ctr"/>
            <a:r>
              <a:rPr lang="en-US" b="1" i="1" dirty="0"/>
              <a:t>Page Example - To Be Deleted</a:t>
            </a:r>
            <a:br>
              <a:rPr lang="en-US" b="1" i="1" dirty="0"/>
            </a:br>
            <a:r>
              <a:rPr lang="en-US" b="1" i="1" dirty="0"/>
              <a:t>See Next Page for Template</a:t>
            </a:r>
            <a:endParaRPr lang="en-US" dirty="0"/>
          </a:p>
          <a:p>
            <a:r>
              <a:rPr lang="en-US" dirty="0"/>
              <a:t>In your hands, you have a 30-day journal to help you track your happiness. Each day you’ll have the opportunity to reflect and write about:</a:t>
            </a:r>
          </a:p>
          <a:p>
            <a:pPr marL="267033" indent="-267033">
              <a:buFont typeface="Arial" panose="020B0604020202020204" pitchFamily="34" charset="0"/>
              <a:buChar char="•"/>
            </a:pPr>
            <a:r>
              <a:rPr lang="en-US" dirty="0"/>
              <a:t>What you’re grateful for.</a:t>
            </a:r>
          </a:p>
          <a:p>
            <a:pPr marL="267033" indent="-267033">
              <a:buFont typeface="Arial" panose="020B0604020202020204" pitchFamily="34" charset="0"/>
              <a:buChar char="•"/>
            </a:pPr>
            <a:r>
              <a:rPr lang="en-US" dirty="0"/>
              <a:t>An inspiring thought or quote.</a:t>
            </a:r>
          </a:p>
          <a:p>
            <a:pPr marL="267033" indent="-267033">
              <a:buFont typeface="Arial" panose="020B0604020202020204" pitchFamily="34" charset="0"/>
              <a:buChar char="•"/>
            </a:pPr>
            <a:r>
              <a:rPr lang="en-US" dirty="0"/>
              <a:t>The best part of your day.</a:t>
            </a:r>
          </a:p>
          <a:p>
            <a:pPr marL="267033" indent="-267033">
              <a:buFont typeface="Arial" panose="020B0604020202020204" pitchFamily="34" charset="0"/>
              <a:buChar char="•"/>
            </a:pPr>
            <a:r>
              <a:rPr lang="en-US" dirty="0"/>
              <a:t>Something that made you smile.</a:t>
            </a:r>
          </a:p>
          <a:p>
            <a:pPr marL="267033" indent="-267033">
              <a:buFont typeface="Arial" panose="020B0604020202020204" pitchFamily="34" charset="0"/>
              <a:buChar char="•"/>
            </a:pPr>
            <a:r>
              <a:rPr lang="en-US" dirty="0"/>
              <a:t>Insights you have about yourself.</a:t>
            </a:r>
          </a:p>
          <a:p>
            <a:r>
              <a:rPr lang="en-US" dirty="0"/>
              <a:t>Choose a time each day to write in your journal. </a:t>
            </a:r>
            <a:br>
              <a:rPr lang="en-US" dirty="0"/>
            </a:br>
            <a:r>
              <a:rPr lang="en-US" dirty="0"/>
              <a:t>The first thing in the morning or last thing at night are wonderful times to journal and are conducive for creating the consistent habit of journaling.</a:t>
            </a:r>
          </a:p>
          <a:p>
            <a:r>
              <a:rPr lang="en-US" dirty="0"/>
              <a:t>Draw from your journal to help you focus on happiness throughout the day. Some examples are:</a:t>
            </a:r>
          </a:p>
          <a:p>
            <a:pPr marL="267033" indent="-267033">
              <a:buFont typeface="Arial" panose="020B0604020202020204" pitchFamily="34" charset="0"/>
              <a:buChar char="•"/>
            </a:pPr>
            <a:r>
              <a:rPr lang="en-US" dirty="0"/>
              <a:t>Write your inspiring quotes on sticky notes.</a:t>
            </a:r>
            <a:br>
              <a:rPr lang="en-US" dirty="0"/>
            </a:br>
            <a:r>
              <a:rPr lang="en-US" dirty="0"/>
              <a:t>Attach them to your bathroom mirror or </a:t>
            </a:r>
            <a:br>
              <a:rPr lang="en-US" dirty="0"/>
            </a:br>
            <a:r>
              <a:rPr lang="en-US" dirty="0"/>
              <a:t>computer monitor.</a:t>
            </a:r>
          </a:p>
          <a:p>
            <a:pPr marL="267033" indent="-267033">
              <a:buFont typeface="Arial" panose="020B0604020202020204" pitchFamily="34" charset="0"/>
              <a:buChar char="•"/>
            </a:pPr>
            <a:r>
              <a:rPr lang="en-US" dirty="0"/>
              <a:t>Create a gratitude poster. Each day, or at the </a:t>
            </a:r>
            <a:br>
              <a:rPr lang="en-US" dirty="0"/>
            </a:br>
            <a:r>
              <a:rPr lang="en-US" dirty="0"/>
              <a:t>end of each week, add what you wrote about </a:t>
            </a:r>
            <a:br>
              <a:rPr lang="en-US" dirty="0"/>
            </a:br>
            <a:r>
              <a:rPr lang="en-US" dirty="0"/>
              <a:t>being grateful.</a:t>
            </a:r>
          </a:p>
          <a:p>
            <a:pPr marL="267033" indent="-267033">
              <a:buFont typeface="Arial" panose="020B0604020202020204" pitchFamily="34" charset="0"/>
              <a:buChar char="•"/>
            </a:pPr>
            <a:r>
              <a:rPr lang="en-US" dirty="0"/>
              <a:t>Create a special binder where you collect notes </a:t>
            </a:r>
            <a:br>
              <a:rPr lang="en-US" dirty="0"/>
            </a:br>
            <a:r>
              <a:rPr lang="en-US" dirty="0"/>
              <a:t>of appreciation that people send you. </a:t>
            </a:r>
          </a:p>
          <a:p>
            <a:endParaRPr lang="en-US" dirty="0"/>
          </a:p>
          <a:p>
            <a:pPr algn="ctr"/>
            <a:r>
              <a:rPr lang="en-US" b="1" dirty="0">
                <a:solidFill>
                  <a:srgbClr val="C00000"/>
                </a:solidFill>
              </a:rPr>
              <a:t>Delete This Page</a:t>
            </a:r>
          </a:p>
          <a:p>
            <a:pPr algn="ctr"/>
            <a:endParaRPr lang="en-US" dirty="0"/>
          </a:p>
          <a:p>
            <a:endParaRPr lang="en-US" dirty="0"/>
          </a:p>
        </p:txBody>
      </p:sp>
    </p:spTree>
    <p:extLst>
      <p:ext uri="{BB962C8B-B14F-4D97-AF65-F5344CB8AC3E}">
        <p14:creationId xmlns:p14="http://schemas.microsoft.com/office/powerpoint/2010/main" val="345261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Notes</a:t>
            </a:r>
          </a:p>
          <a:p>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endParaRPr lang="en-US" dirty="0"/>
          </a:p>
        </p:txBody>
      </p:sp>
    </p:spTree>
    <p:extLst>
      <p:ext uri="{BB962C8B-B14F-4D97-AF65-F5344CB8AC3E}">
        <p14:creationId xmlns:p14="http://schemas.microsoft.com/office/powerpoint/2010/main" val="3321545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How to Use This Journal</a:t>
            </a:r>
          </a:p>
          <a:p>
            <a:endParaRPr lang="en-US" dirty="0"/>
          </a:p>
          <a:p>
            <a:r>
              <a:rPr lang="en-US" dirty="0"/>
              <a:t>Refer to the previous text page for ideas as you create your “How to Use This Journal” page here.</a:t>
            </a:r>
          </a:p>
          <a:p>
            <a:endParaRPr lang="en-US" dirty="0"/>
          </a:p>
          <a:p>
            <a:r>
              <a:rPr lang="en-US" dirty="0"/>
              <a:t>Provide clear and concise instructions here. </a:t>
            </a:r>
            <a:br>
              <a:rPr lang="en-US" dirty="0"/>
            </a:br>
            <a:endParaRPr lang="en-US" dirty="0"/>
          </a:p>
          <a:p>
            <a:r>
              <a:rPr lang="en-US" dirty="0"/>
              <a:t>Click here and </a:t>
            </a:r>
            <a:r>
              <a:rPr lang="en-US" b="1" dirty="0"/>
              <a:t>Delete this text to add your own.</a:t>
            </a:r>
          </a:p>
          <a:p>
            <a:endParaRPr lang="en-US" dirty="0"/>
          </a:p>
        </p:txBody>
      </p:sp>
    </p:spTree>
    <p:extLst>
      <p:ext uri="{BB962C8B-B14F-4D97-AF65-F5344CB8AC3E}">
        <p14:creationId xmlns:p14="http://schemas.microsoft.com/office/powerpoint/2010/main" val="934180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br>
              <a:rPr lang="en-US" dirty="0"/>
            </a:br>
            <a:endParaRPr lang="en-US" dirty="0"/>
          </a:p>
          <a:p>
            <a:pPr algn="ctr"/>
            <a:r>
              <a:rPr lang="en-US" dirty="0"/>
              <a:t>Make Section Dividers Consistent. </a:t>
            </a:r>
          </a:p>
          <a:p>
            <a:pPr algn="ctr"/>
            <a:endParaRPr lang="en-US" dirty="0"/>
          </a:p>
          <a:p>
            <a:pPr algn="ctr"/>
            <a:r>
              <a:rPr lang="en-US" b="1" i="1" dirty="0"/>
              <a:t>Perhaps add a high-quality </a:t>
            </a:r>
            <a:br>
              <a:rPr lang="en-US" b="1" i="1" dirty="0"/>
            </a:br>
            <a:r>
              <a:rPr lang="en-US" b="1" i="1" dirty="0"/>
              <a:t>clip art image and instructions.</a:t>
            </a:r>
          </a:p>
          <a:p>
            <a:pPr algn="ctr"/>
            <a:endParaRPr lang="en-US" b="1" i="1" dirty="0"/>
          </a:p>
          <a:p>
            <a:pPr algn="ctr"/>
            <a:r>
              <a:rPr lang="en-US" b="1" i="1" dirty="0"/>
              <a:t>Remember – You want to design your book with left page, right page, facing pages, in mind.</a:t>
            </a:r>
          </a:p>
          <a:p>
            <a:br>
              <a:rPr lang="en-US" dirty="0"/>
            </a:br>
            <a:endParaRPr lang="en-US" dirty="0"/>
          </a:p>
          <a:p>
            <a:pPr algn="ctr"/>
            <a:r>
              <a:rPr lang="en-US" b="1" dirty="0"/>
              <a:t>Activities Section Divider Example</a:t>
            </a:r>
          </a:p>
          <a:p>
            <a:endParaRPr lang="en-US" dirty="0"/>
          </a:p>
          <a:p>
            <a:endParaRPr lang="en-US" dirty="0"/>
          </a:p>
          <a:p>
            <a:pPr algn="ctr"/>
            <a:r>
              <a:rPr lang="en-US" b="1" dirty="0"/>
              <a:t>Activities to Help You Create Your Journal</a:t>
            </a:r>
            <a:br>
              <a:rPr lang="en-US" dirty="0"/>
            </a:br>
            <a:endParaRPr lang="en-US" dirty="0"/>
          </a:p>
          <a:p>
            <a:r>
              <a:rPr lang="en-US" dirty="0"/>
              <a:t>In this section, you’ll find worksheet sets that will walk you through the process of designing your take-action journal. You’ll:</a:t>
            </a:r>
            <a:br>
              <a:rPr lang="en-US" dirty="0"/>
            </a:br>
            <a:endParaRPr lang="en-US" dirty="0"/>
          </a:p>
          <a:p>
            <a:pPr marL="267033" indent="-267033">
              <a:buFont typeface="Arial" panose="020B0604020202020204" pitchFamily="34" charset="0"/>
              <a:buChar char="•"/>
            </a:pPr>
            <a:r>
              <a:rPr lang="en-US" dirty="0"/>
              <a:t>Decide on the topic of your journal.</a:t>
            </a:r>
          </a:p>
          <a:p>
            <a:pPr marL="267033" indent="-267033">
              <a:buFont typeface="Arial" panose="020B0604020202020204" pitchFamily="34" charset="0"/>
              <a:buChar char="•"/>
            </a:pPr>
            <a:r>
              <a:rPr lang="en-US" dirty="0"/>
              <a:t>Identify activities for your readers.</a:t>
            </a:r>
          </a:p>
          <a:p>
            <a:pPr marL="267033" indent="-267033">
              <a:buFont typeface="Arial" panose="020B0604020202020204" pitchFamily="34" charset="0"/>
              <a:buChar char="•"/>
            </a:pPr>
            <a:r>
              <a:rPr lang="en-US" dirty="0"/>
              <a:t>Design your journal pages.</a:t>
            </a:r>
          </a:p>
          <a:p>
            <a:endParaRPr lang="en-US" dirty="0"/>
          </a:p>
          <a:p>
            <a:pPr marL="267033" indent="-267033">
              <a:buFont typeface="Arial" panose="020B0604020202020204" pitchFamily="34" charset="0"/>
              <a:buChar char="•"/>
            </a:pPr>
            <a:endParaRPr lang="en-US" dirty="0"/>
          </a:p>
          <a:p>
            <a:pPr algn="ctr"/>
            <a:r>
              <a:rPr lang="en-US" b="1" dirty="0">
                <a:solidFill>
                  <a:srgbClr val="C00000"/>
                </a:solidFill>
              </a:rPr>
              <a:t>Delete This Page</a:t>
            </a:r>
          </a:p>
          <a:p>
            <a:endParaRPr lang="en-US" dirty="0"/>
          </a:p>
          <a:p>
            <a:endParaRPr lang="en-US" dirty="0"/>
          </a:p>
          <a:p>
            <a:endParaRPr lang="en-US" dirty="0"/>
          </a:p>
        </p:txBody>
      </p:sp>
    </p:spTree>
    <p:extLst>
      <p:ext uri="{BB962C8B-B14F-4D97-AF65-F5344CB8AC3E}">
        <p14:creationId xmlns:p14="http://schemas.microsoft.com/office/powerpoint/2010/main" val="165925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AA040E-8236-4F42-8C86-B091E23C20EA}"/>
              </a:ext>
            </a:extLst>
          </p:cNvPr>
          <p:cNvSpPr>
            <a:spLocks noGrp="1"/>
          </p:cNvSpPr>
          <p:nvPr>
            <p:ph idx="1"/>
          </p:nvPr>
        </p:nvSpPr>
        <p:spPr/>
        <p:txBody>
          <a:bodyPr>
            <a:noAutofit/>
          </a:bodyPr>
          <a:lstStyle/>
          <a:p>
            <a:pPr algn="ctr"/>
            <a:r>
              <a:rPr lang="en-US" sz="1495" i="1" dirty="0"/>
              <a:t>Notes</a:t>
            </a:r>
          </a:p>
          <a:p>
            <a:endParaRPr lang="en-US" dirty="0"/>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spcBef>
                <a:spcPts val="0"/>
              </a:spcBef>
              <a:spcAft>
                <a:spcPts val="1121"/>
              </a:spcAft>
            </a:pPr>
            <a:r>
              <a:rPr lang="en-US" dirty="0"/>
              <a:t>________________________________________</a:t>
            </a:r>
          </a:p>
          <a:p>
            <a:pPr algn="ctr"/>
            <a:endParaRPr lang="en-US" dirty="0"/>
          </a:p>
        </p:txBody>
      </p:sp>
    </p:spTree>
    <p:extLst>
      <p:ext uri="{BB962C8B-B14F-4D97-AF65-F5344CB8AC3E}">
        <p14:creationId xmlns:p14="http://schemas.microsoft.com/office/powerpoint/2010/main" val="6313651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791</Words>
  <Application>Microsoft Macintosh PowerPoint</Application>
  <PresentationFormat>Custom</PresentationFormat>
  <Paragraphs>503</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Dvorah Lansky</dc:creator>
  <cp:lastModifiedBy>Dvorah Lansky</cp:lastModifiedBy>
  <cp:revision>22</cp:revision>
  <dcterms:created xsi:type="dcterms:W3CDTF">2019-03-11T17:15:59Z</dcterms:created>
  <dcterms:modified xsi:type="dcterms:W3CDTF">2019-03-11T23:02:24Z</dcterms:modified>
</cp:coreProperties>
</file>