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Didot"/>
        <a:ea typeface="Didot"/>
        <a:cs typeface="Didot"/>
        <a:sym typeface="Dido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Didot"/>
        <a:ea typeface="Didot"/>
        <a:cs typeface="Didot"/>
        <a:sym typeface="Dido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Didot"/>
        <a:ea typeface="Didot"/>
        <a:cs typeface="Didot"/>
        <a:sym typeface="Dido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Didot"/>
        <a:ea typeface="Didot"/>
        <a:cs typeface="Didot"/>
        <a:sym typeface="Dido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Didot"/>
        <a:ea typeface="Didot"/>
        <a:cs typeface="Didot"/>
        <a:sym typeface="Dido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Didot"/>
        <a:ea typeface="Didot"/>
        <a:cs typeface="Didot"/>
        <a:sym typeface="Dido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Didot"/>
        <a:ea typeface="Didot"/>
        <a:cs typeface="Didot"/>
        <a:sym typeface="Dido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Didot"/>
        <a:ea typeface="Didot"/>
        <a:cs typeface="Didot"/>
        <a:sym typeface="Dido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Didot"/>
        <a:ea typeface="Didot"/>
        <a:cs typeface="Didot"/>
        <a:sym typeface="Dido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Didot"/>
          <a:ea typeface="Didot"/>
          <a:cs typeface="Didot"/>
        </a:font>
        <a:srgbClr val="625B48"/>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rgbClr val="DEE0DF"/>
          </a:solidFill>
        </a:fill>
      </a:tcStyle>
    </a:wholeTbl>
    <a:band2H>
      <a:tcTxStyle b="def" i="def"/>
      <a:tcStyle>
        <a:tcBdr/>
        <a:fill>
          <a:solidFill>
            <a:srgbClr val="EFF0F0"/>
          </a:solidFill>
        </a:fill>
      </a:tcStyle>
    </a:band2H>
    <a:firstCol>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1"/>
          </a:solidFill>
        </a:fill>
      </a:tcStyle>
    </a:firstCol>
    <a:la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381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1"/>
          </a:solidFill>
        </a:fill>
      </a:tcStyle>
    </a:lastRow>
    <a:fir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381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1"/>
          </a:solidFill>
        </a:fill>
      </a:tcStyle>
    </a:firstRow>
  </a:tblStyle>
  <a:tblStyle styleId="{C7B018BB-80A7-4F77-B60F-C8B233D01FF8}" styleName="">
    <a:tblBg/>
    <a:wholeTbl>
      <a:tcTxStyle b="on" i="off">
        <a:font>
          <a:latin typeface="Didot"/>
          <a:ea typeface="Didot"/>
          <a:cs typeface="Didot"/>
        </a:font>
        <a:srgbClr val="625B48"/>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rgbClr val="F4E8D1"/>
          </a:solidFill>
        </a:fill>
      </a:tcStyle>
    </a:wholeTbl>
    <a:band2H>
      <a:tcTxStyle b="def" i="def"/>
      <a:tcStyle>
        <a:tcBdr/>
        <a:fill>
          <a:solidFill>
            <a:srgbClr val="FAF4E9"/>
          </a:solidFill>
        </a:fill>
      </a:tcStyle>
    </a:band2H>
    <a:firstCol>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3"/>
          </a:solidFill>
        </a:fill>
      </a:tcStyle>
    </a:firstCol>
    <a:la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381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3"/>
          </a:solidFill>
        </a:fill>
      </a:tcStyle>
    </a:lastRow>
    <a:fir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381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3"/>
          </a:solidFill>
        </a:fill>
      </a:tcStyle>
    </a:firstRow>
  </a:tblStyle>
  <a:tblStyle styleId="{EEE7283C-3CF3-47DC-8721-378D4A62B228}" styleName="">
    <a:tblBg/>
    <a:wholeTbl>
      <a:tcTxStyle b="on" i="off">
        <a:font>
          <a:latin typeface="Didot"/>
          <a:ea typeface="Didot"/>
          <a:cs typeface="Didot"/>
        </a:font>
        <a:srgbClr val="625B48"/>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rgbClr val="E5DDD4"/>
          </a:solidFill>
        </a:fill>
      </a:tcStyle>
    </a:wholeTbl>
    <a:band2H>
      <a:tcTxStyle b="def" i="def"/>
      <a:tcStyle>
        <a:tcBdr/>
        <a:fill>
          <a:solidFill>
            <a:srgbClr val="F2EFEB"/>
          </a:solidFill>
        </a:fill>
      </a:tcStyle>
    </a:band2H>
    <a:firstCol>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6"/>
          </a:solidFill>
        </a:fill>
      </a:tcStyle>
    </a:firstCol>
    <a:la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381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6"/>
          </a:solidFill>
        </a:fill>
      </a:tcStyle>
    </a:lastRow>
    <a:fir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381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6"/>
          </a:solidFill>
        </a:fill>
      </a:tcStyle>
    </a:firstRow>
  </a:tblStyle>
  <a:tblStyle styleId="{CF821DB8-F4EB-4A41-A1BA-3FCAFE7338EE}" styleName="">
    <a:tblBg/>
    <a:wholeTbl>
      <a:tcTxStyle b="on" i="off">
        <a:font>
          <a:latin typeface="Didot"/>
          <a:ea typeface="Didot"/>
          <a:cs typeface="Didot"/>
        </a:font>
        <a:srgbClr val="625B4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AE9E8"/>
          </a:solidFill>
        </a:fill>
      </a:tcStyle>
    </a:wholeTbl>
    <a:band2H>
      <a:tcTxStyle b="def" i="def"/>
      <a:tcStyle>
        <a:tcBdr/>
        <a:fill>
          <a:solidFill>
            <a:srgbClr val="1A2C62"/>
          </a:solidFill>
        </a:fill>
      </a:tcStyle>
    </a:band2H>
    <a:firstCol>
      <a:tcTxStyle b="on" i="off">
        <a:font>
          <a:latin typeface="Didot"/>
          <a:ea typeface="Didot"/>
          <a:cs typeface="Didot"/>
        </a:font>
        <a:srgbClr val="1A2C6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idot"/>
          <a:ea typeface="Didot"/>
          <a:cs typeface="Didot"/>
        </a:font>
        <a:srgbClr val="625B48"/>
      </a:tcTxStyle>
      <a:tcStyle>
        <a:tcBdr>
          <a:left>
            <a:ln w="12700" cap="flat">
              <a:noFill/>
              <a:miter lim="400000"/>
            </a:ln>
          </a:left>
          <a:right>
            <a:ln w="12700" cap="flat">
              <a:noFill/>
              <a:miter lim="400000"/>
            </a:ln>
          </a:right>
          <a:top>
            <a:ln w="50800" cap="flat">
              <a:solidFill>
                <a:srgbClr val="625B48"/>
              </a:solidFill>
              <a:prstDash val="solid"/>
              <a:round/>
            </a:ln>
          </a:top>
          <a:bottom>
            <a:ln w="25400" cap="flat">
              <a:solidFill>
                <a:srgbClr val="625B48"/>
              </a:solidFill>
              <a:prstDash val="solid"/>
              <a:round/>
            </a:ln>
          </a:bottom>
          <a:insideH>
            <a:ln w="12700" cap="flat">
              <a:noFill/>
              <a:miter lim="400000"/>
            </a:ln>
          </a:insideH>
          <a:insideV>
            <a:ln w="12700" cap="flat">
              <a:noFill/>
              <a:miter lim="400000"/>
            </a:ln>
          </a:insideV>
        </a:tcBdr>
        <a:fill>
          <a:solidFill>
            <a:srgbClr val="1A2C62"/>
          </a:solidFill>
        </a:fill>
      </a:tcStyle>
    </a:lastRow>
    <a:firstRow>
      <a:tcTxStyle b="on" i="off">
        <a:font>
          <a:latin typeface="Didot"/>
          <a:ea typeface="Didot"/>
          <a:cs typeface="Didot"/>
        </a:font>
        <a:srgbClr val="1A2C62"/>
      </a:tcTxStyle>
      <a:tcStyle>
        <a:tcBdr>
          <a:left>
            <a:ln w="12700" cap="flat">
              <a:noFill/>
              <a:miter lim="400000"/>
            </a:ln>
          </a:left>
          <a:right>
            <a:ln w="12700" cap="flat">
              <a:noFill/>
              <a:miter lim="400000"/>
            </a:ln>
          </a:right>
          <a:top>
            <a:ln w="25400" cap="flat">
              <a:solidFill>
                <a:srgbClr val="625B48"/>
              </a:solidFill>
              <a:prstDash val="solid"/>
              <a:round/>
            </a:ln>
          </a:top>
          <a:bottom>
            <a:ln w="25400" cap="flat">
              <a:solidFill>
                <a:srgbClr val="625B48"/>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Didot"/>
          <a:ea typeface="Didot"/>
          <a:cs typeface="Didot"/>
        </a:font>
        <a:srgbClr val="625B48"/>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rgbClr val="D1D0CE"/>
          </a:solidFill>
        </a:fill>
      </a:tcStyle>
    </a:wholeTbl>
    <a:band2H>
      <a:tcTxStyle b="def" i="def"/>
      <a:tcStyle>
        <a:tcBdr/>
        <a:fill>
          <a:solidFill>
            <a:srgbClr val="EAE9E8"/>
          </a:solidFill>
        </a:fill>
      </a:tcStyle>
    </a:band2H>
    <a:firstCol>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rgbClr val="625B48"/>
          </a:solidFill>
        </a:fill>
      </a:tcStyle>
    </a:firstCol>
    <a:la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381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rgbClr val="625B48"/>
          </a:solidFill>
        </a:fill>
      </a:tcStyle>
    </a:lastRow>
    <a:fir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381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rgbClr val="625B48"/>
          </a:solidFill>
        </a:fill>
      </a:tcStyle>
    </a:firstRow>
  </a:tblStyle>
  <a:tblStyle styleId="{2708684C-4D16-4618-839F-0558EEFCDFE6}" styleName="">
    <a:tblBg/>
    <a:wholeTbl>
      <a:tcTxStyle b="on" i="off">
        <a:font>
          <a:latin typeface="Didot"/>
          <a:ea typeface="Didot"/>
          <a:cs typeface="Didot"/>
        </a:font>
        <a:srgbClr val="625B48"/>
      </a:tcTxStyle>
      <a:tcStyle>
        <a:tcBdr>
          <a:left>
            <a:ln w="12700" cap="flat">
              <a:solidFill>
                <a:srgbClr val="625B48"/>
              </a:solidFill>
              <a:prstDash val="solid"/>
              <a:round/>
            </a:ln>
          </a:left>
          <a:right>
            <a:ln w="12700" cap="flat">
              <a:solidFill>
                <a:srgbClr val="625B48"/>
              </a:solidFill>
              <a:prstDash val="solid"/>
              <a:round/>
            </a:ln>
          </a:right>
          <a:top>
            <a:ln w="12700" cap="flat">
              <a:solidFill>
                <a:srgbClr val="625B48"/>
              </a:solidFill>
              <a:prstDash val="solid"/>
              <a:round/>
            </a:ln>
          </a:top>
          <a:bottom>
            <a:ln w="12700" cap="flat">
              <a:solidFill>
                <a:srgbClr val="625B48"/>
              </a:solidFill>
              <a:prstDash val="solid"/>
              <a:round/>
            </a:ln>
          </a:bottom>
          <a:insideH>
            <a:ln w="12700" cap="flat">
              <a:solidFill>
                <a:srgbClr val="625B48"/>
              </a:solidFill>
              <a:prstDash val="solid"/>
              <a:round/>
            </a:ln>
          </a:insideH>
          <a:insideV>
            <a:ln w="12700" cap="flat">
              <a:solidFill>
                <a:srgbClr val="625B48"/>
              </a:solidFill>
              <a:prstDash val="solid"/>
              <a:round/>
            </a:ln>
          </a:insideV>
        </a:tcBdr>
        <a:fill>
          <a:solidFill>
            <a:srgbClr val="625B48">
              <a:alpha val="20000"/>
            </a:srgbClr>
          </a:solidFill>
        </a:fill>
      </a:tcStyle>
    </a:wholeTbl>
    <a:band2H>
      <a:tcTxStyle b="def" i="def"/>
      <a:tcStyle>
        <a:tcBdr/>
        <a:fill>
          <a:solidFill>
            <a:srgbClr val="FFFFFF"/>
          </a:solidFill>
        </a:fill>
      </a:tcStyle>
    </a:band2H>
    <a:firstCol>
      <a:tcTxStyle b="on" i="off">
        <a:font>
          <a:latin typeface="Didot"/>
          <a:ea typeface="Didot"/>
          <a:cs typeface="Didot"/>
        </a:font>
        <a:srgbClr val="625B48"/>
      </a:tcTxStyle>
      <a:tcStyle>
        <a:tcBdr>
          <a:left>
            <a:ln w="12700" cap="flat">
              <a:solidFill>
                <a:srgbClr val="625B48"/>
              </a:solidFill>
              <a:prstDash val="solid"/>
              <a:round/>
            </a:ln>
          </a:left>
          <a:right>
            <a:ln w="12700" cap="flat">
              <a:solidFill>
                <a:srgbClr val="625B48"/>
              </a:solidFill>
              <a:prstDash val="solid"/>
              <a:round/>
            </a:ln>
          </a:right>
          <a:top>
            <a:ln w="12700" cap="flat">
              <a:solidFill>
                <a:srgbClr val="625B48"/>
              </a:solidFill>
              <a:prstDash val="solid"/>
              <a:round/>
            </a:ln>
          </a:top>
          <a:bottom>
            <a:ln w="12700" cap="flat">
              <a:solidFill>
                <a:srgbClr val="625B48"/>
              </a:solidFill>
              <a:prstDash val="solid"/>
              <a:round/>
            </a:ln>
          </a:bottom>
          <a:insideH>
            <a:ln w="12700" cap="flat">
              <a:solidFill>
                <a:srgbClr val="625B48"/>
              </a:solidFill>
              <a:prstDash val="solid"/>
              <a:round/>
            </a:ln>
          </a:insideH>
          <a:insideV>
            <a:ln w="12700" cap="flat">
              <a:solidFill>
                <a:srgbClr val="625B48"/>
              </a:solidFill>
              <a:prstDash val="solid"/>
              <a:round/>
            </a:ln>
          </a:insideV>
        </a:tcBdr>
        <a:fill>
          <a:solidFill>
            <a:srgbClr val="625B48">
              <a:alpha val="20000"/>
            </a:srgbClr>
          </a:solidFill>
        </a:fill>
      </a:tcStyle>
    </a:firstCol>
    <a:lastRow>
      <a:tcTxStyle b="on" i="off">
        <a:font>
          <a:latin typeface="Didot"/>
          <a:ea typeface="Didot"/>
          <a:cs typeface="Didot"/>
        </a:font>
        <a:srgbClr val="625B48"/>
      </a:tcTxStyle>
      <a:tcStyle>
        <a:tcBdr>
          <a:left>
            <a:ln w="12700" cap="flat">
              <a:solidFill>
                <a:srgbClr val="625B48"/>
              </a:solidFill>
              <a:prstDash val="solid"/>
              <a:round/>
            </a:ln>
          </a:left>
          <a:right>
            <a:ln w="12700" cap="flat">
              <a:solidFill>
                <a:srgbClr val="625B48"/>
              </a:solidFill>
              <a:prstDash val="solid"/>
              <a:round/>
            </a:ln>
          </a:right>
          <a:top>
            <a:ln w="50800" cap="flat">
              <a:solidFill>
                <a:srgbClr val="625B48"/>
              </a:solidFill>
              <a:prstDash val="solid"/>
              <a:round/>
            </a:ln>
          </a:top>
          <a:bottom>
            <a:ln w="12700" cap="flat">
              <a:solidFill>
                <a:srgbClr val="625B48"/>
              </a:solidFill>
              <a:prstDash val="solid"/>
              <a:round/>
            </a:ln>
          </a:bottom>
          <a:insideH>
            <a:ln w="12700" cap="flat">
              <a:solidFill>
                <a:srgbClr val="625B48"/>
              </a:solidFill>
              <a:prstDash val="solid"/>
              <a:round/>
            </a:ln>
          </a:insideH>
          <a:insideV>
            <a:ln w="12700" cap="flat">
              <a:solidFill>
                <a:srgbClr val="625B48"/>
              </a:solidFill>
              <a:prstDash val="solid"/>
              <a:round/>
            </a:ln>
          </a:insideV>
        </a:tcBdr>
        <a:fill>
          <a:noFill/>
        </a:fill>
      </a:tcStyle>
    </a:lastRow>
    <a:firstRow>
      <a:tcTxStyle b="on" i="off">
        <a:font>
          <a:latin typeface="Didot"/>
          <a:ea typeface="Didot"/>
          <a:cs typeface="Didot"/>
        </a:font>
        <a:srgbClr val="625B48"/>
      </a:tcTxStyle>
      <a:tcStyle>
        <a:tcBdr>
          <a:left>
            <a:ln w="12700" cap="flat">
              <a:solidFill>
                <a:srgbClr val="625B48"/>
              </a:solidFill>
              <a:prstDash val="solid"/>
              <a:round/>
            </a:ln>
          </a:left>
          <a:right>
            <a:ln w="12700" cap="flat">
              <a:solidFill>
                <a:srgbClr val="625B48"/>
              </a:solidFill>
              <a:prstDash val="solid"/>
              <a:round/>
            </a:ln>
          </a:right>
          <a:top>
            <a:ln w="12700" cap="flat">
              <a:solidFill>
                <a:srgbClr val="625B48"/>
              </a:solidFill>
              <a:prstDash val="solid"/>
              <a:round/>
            </a:ln>
          </a:top>
          <a:bottom>
            <a:ln w="25400" cap="flat">
              <a:solidFill>
                <a:srgbClr val="625B48"/>
              </a:solidFill>
              <a:prstDash val="solid"/>
              <a:round/>
            </a:ln>
          </a:bottom>
          <a:insideH>
            <a:ln w="12700" cap="flat">
              <a:solidFill>
                <a:srgbClr val="625B48"/>
              </a:solidFill>
              <a:prstDash val="solid"/>
              <a:round/>
            </a:ln>
          </a:insideH>
          <a:insideV>
            <a:ln w="12700" cap="flat">
              <a:solidFill>
                <a:srgbClr val="625B48"/>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104900" y="1473200"/>
            <a:ext cx="10795000" cy="3556000"/>
          </a:xfrm>
          <a:prstGeom prst="rect">
            <a:avLst/>
          </a:prstGeom>
        </p:spPr>
        <p:txBody>
          <a:bodyPr anchor="b"/>
          <a:lstStyle/>
          <a:p>
            <a:pPr/>
            <a:r>
              <a:t>Title Text</a:t>
            </a:r>
          </a:p>
        </p:txBody>
      </p:sp>
      <p:sp>
        <p:nvSpPr>
          <p:cNvPr id="12" name="Shape 12"/>
          <p:cNvSpPr/>
          <p:nvPr>
            <p:ph type="body" sz="quarter" idx="1"/>
          </p:nvPr>
        </p:nvSpPr>
        <p:spPr>
          <a:xfrm>
            <a:off x="1104900" y="5016500"/>
            <a:ext cx="10795000" cy="2235200"/>
          </a:xfrm>
          <a:prstGeom prst="rect">
            <a:avLst/>
          </a:prstGeom>
        </p:spPr>
        <p:txBody>
          <a:bodyPr anchor="t"/>
          <a:lstStyle>
            <a:lvl1pPr marL="0" indent="0" algn="ctr">
              <a:spcBef>
                <a:spcPts val="0"/>
              </a:spcBef>
              <a:buSzTx/>
              <a:buNone/>
              <a:defRPr sz="2600">
                <a:latin typeface="Zapfino"/>
                <a:ea typeface="Zapfino"/>
                <a:cs typeface="Zapfino"/>
                <a:sym typeface="Zapfino"/>
              </a:defRPr>
            </a:lvl1pPr>
            <a:lvl2pPr marL="0" indent="0" algn="ctr">
              <a:spcBef>
                <a:spcPts val="0"/>
              </a:spcBef>
              <a:buSzTx/>
              <a:buNone/>
              <a:defRPr sz="2600">
                <a:latin typeface="Zapfino"/>
                <a:ea typeface="Zapfino"/>
                <a:cs typeface="Zapfino"/>
                <a:sym typeface="Zapfino"/>
              </a:defRPr>
            </a:lvl2pPr>
            <a:lvl3pPr marL="0" indent="0" algn="ctr">
              <a:spcBef>
                <a:spcPts val="0"/>
              </a:spcBef>
              <a:buSzTx/>
              <a:buNone/>
              <a:defRPr sz="2600">
                <a:latin typeface="Zapfino"/>
                <a:ea typeface="Zapfino"/>
                <a:cs typeface="Zapfino"/>
                <a:sym typeface="Zapfino"/>
              </a:defRPr>
            </a:lvl3pPr>
            <a:lvl4pPr marL="0" indent="0" algn="ctr">
              <a:spcBef>
                <a:spcPts val="0"/>
              </a:spcBef>
              <a:buSzTx/>
              <a:buNone/>
              <a:defRPr sz="2600">
                <a:latin typeface="Zapfino"/>
                <a:ea typeface="Zapfino"/>
                <a:cs typeface="Zapfino"/>
                <a:sym typeface="Zapfino"/>
              </a:defRPr>
            </a:lvl4pPr>
            <a:lvl5pPr marL="0" indent="0" algn="ctr">
              <a:spcBef>
                <a:spcPts val="0"/>
              </a:spcBef>
              <a:buSzTx/>
              <a:buNone/>
              <a:defRPr sz="2600">
                <a:latin typeface="Zapfino"/>
                <a:ea typeface="Zapfino"/>
                <a:cs typeface="Zapfino"/>
                <a:sym typeface="Zapfino"/>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
          </p:nvPr>
        </p:nvSpPr>
        <p:spPr>
          <a:xfrm>
            <a:off x="1270000" y="6362700"/>
            <a:ext cx="10464800" cy="575056"/>
          </a:xfrm>
          <a:prstGeom prst="rect">
            <a:avLst/>
          </a:prstGeom>
        </p:spPr>
        <p:txBody>
          <a:bodyPr anchor="t"/>
          <a:lstStyle>
            <a:lvl1pPr marL="0" indent="0" algn="ctr">
              <a:spcBef>
                <a:spcPts val="0"/>
              </a:spcBef>
              <a:buSzTx/>
              <a:buNone/>
              <a:defRPr sz="3000"/>
            </a:lvl1pPr>
            <a:lvl2pPr marL="698500" indent="-317500" algn="ctr">
              <a:spcBef>
                <a:spcPts val="0"/>
              </a:spcBef>
              <a:buBlip>
                <a:blip r:embed="rId2"/>
              </a:buBlip>
              <a:defRPr sz="3000"/>
            </a:lvl2pPr>
            <a:lvl3pPr marL="1079500" indent="-317500" algn="ctr">
              <a:spcBef>
                <a:spcPts val="0"/>
              </a:spcBef>
              <a:buBlip>
                <a:blip r:embed="rId2"/>
              </a:buBlip>
              <a:defRPr sz="3000"/>
            </a:lvl3pPr>
            <a:lvl4pPr marL="1460500" indent="-317500" algn="ctr">
              <a:spcBef>
                <a:spcPts val="0"/>
              </a:spcBef>
              <a:buBlip>
                <a:blip r:embed="rId2"/>
              </a:buBlip>
              <a:defRPr sz="3000"/>
            </a:lvl4pPr>
            <a:lvl5pPr marL="1841500" indent="-317500" algn="ctr">
              <a:spcBef>
                <a:spcPts val="0"/>
              </a:spcBef>
              <a:buBlip>
                <a:blip r:embed="rId2"/>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body" sz="quarter" idx="13"/>
          </p:nvPr>
        </p:nvSpPr>
        <p:spPr>
          <a:xfrm>
            <a:off x="1270000" y="4222750"/>
            <a:ext cx="10464800" cy="774700"/>
          </a:xfrm>
          <a:prstGeom prst="rect">
            <a:avLst/>
          </a:prstGeom>
        </p:spPr>
        <p:txBody>
          <a:bodyPr/>
          <a:lstStyle/>
          <a:p>
            <a:pPr marL="0" indent="0" algn="ctr">
              <a:spcBef>
                <a:spcPts val="2400"/>
              </a:spcBef>
              <a:buSzTx/>
              <a:buNone/>
              <a:defRPr sz="4200"/>
            </a:pP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sz="half" idx="13"/>
          </p:nvPr>
        </p:nvSpPr>
        <p:spPr>
          <a:xfrm>
            <a:off x="2857500" y="698500"/>
            <a:ext cx="7302500" cy="5397500"/>
          </a:xfrm>
          <a:prstGeom prst="rect">
            <a:avLst/>
          </a:prstGeom>
        </p:spPr>
        <p:txBody>
          <a:bodyPr lIns="91439" tIns="45719" rIns="91439" bIns="45719" anchor="t">
            <a:noAutofit/>
          </a:bodyPr>
          <a:lstStyle/>
          <a:p>
            <a:pPr/>
          </a:p>
        </p:txBody>
      </p:sp>
      <p:sp>
        <p:nvSpPr>
          <p:cNvPr id="21" name="Shape 21"/>
          <p:cNvSpPr/>
          <p:nvPr>
            <p:ph type="title"/>
          </p:nvPr>
        </p:nvSpPr>
        <p:spPr>
          <a:xfrm>
            <a:off x="1104900" y="6248400"/>
            <a:ext cx="10795000" cy="1397000"/>
          </a:xfrm>
          <a:prstGeom prst="rect">
            <a:avLst/>
          </a:prstGeom>
        </p:spPr>
        <p:txBody>
          <a:bodyPr/>
          <a:lstStyle/>
          <a:p>
            <a:pPr/>
            <a:r>
              <a:t>Title Text</a:t>
            </a:r>
          </a:p>
        </p:txBody>
      </p:sp>
      <p:sp>
        <p:nvSpPr>
          <p:cNvPr id="22" name="Shape 22"/>
          <p:cNvSpPr/>
          <p:nvPr>
            <p:ph type="body" sz="quarter" idx="1"/>
          </p:nvPr>
        </p:nvSpPr>
        <p:spPr>
          <a:xfrm>
            <a:off x="1104900" y="7632700"/>
            <a:ext cx="10795000" cy="1397000"/>
          </a:xfrm>
          <a:prstGeom prst="rect">
            <a:avLst/>
          </a:prstGeom>
        </p:spPr>
        <p:txBody>
          <a:bodyPr anchor="t"/>
          <a:lstStyle>
            <a:lvl1pPr marL="0" indent="0" algn="ctr">
              <a:spcBef>
                <a:spcPts val="0"/>
              </a:spcBef>
              <a:buSzTx/>
              <a:buNone/>
              <a:defRPr sz="2600">
                <a:latin typeface="Zapfino"/>
                <a:ea typeface="Zapfino"/>
                <a:cs typeface="Zapfino"/>
                <a:sym typeface="Zapfino"/>
              </a:defRPr>
            </a:lvl1pPr>
            <a:lvl2pPr marL="0" indent="0" algn="ctr">
              <a:spcBef>
                <a:spcPts val="0"/>
              </a:spcBef>
              <a:buSzTx/>
              <a:buNone/>
              <a:defRPr sz="2600">
                <a:latin typeface="Zapfino"/>
                <a:ea typeface="Zapfino"/>
                <a:cs typeface="Zapfino"/>
                <a:sym typeface="Zapfino"/>
              </a:defRPr>
            </a:lvl2pPr>
            <a:lvl3pPr marL="0" indent="0" algn="ctr">
              <a:spcBef>
                <a:spcPts val="0"/>
              </a:spcBef>
              <a:buSzTx/>
              <a:buNone/>
              <a:defRPr sz="2600">
                <a:latin typeface="Zapfino"/>
                <a:ea typeface="Zapfino"/>
                <a:cs typeface="Zapfino"/>
                <a:sym typeface="Zapfino"/>
              </a:defRPr>
            </a:lvl3pPr>
            <a:lvl4pPr marL="0" indent="0" algn="ctr">
              <a:spcBef>
                <a:spcPts val="0"/>
              </a:spcBef>
              <a:buSzTx/>
              <a:buNone/>
              <a:defRPr sz="2600">
                <a:latin typeface="Zapfino"/>
                <a:ea typeface="Zapfino"/>
                <a:cs typeface="Zapfino"/>
                <a:sym typeface="Zapfino"/>
              </a:defRPr>
            </a:lvl4pPr>
            <a:lvl5pPr marL="0" indent="0" algn="ctr">
              <a:spcBef>
                <a:spcPts val="0"/>
              </a:spcBef>
              <a:buSzTx/>
              <a:buNone/>
              <a:defRPr sz="2600">
                <a:latin typeface="Zapfino"/>
                <a:ea typeface="Zapfino"/>
                <a:cs typeface="Zapfino"/>
                <a:sym typeface="Zapfino"/>
              </a:defRPr>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104900" y="3098800"/>
            <a:ext cx="10795000" cy="3556000"/>
          </a:xfrm>
          <a:prstGeom prst="rect">
            <a:avLst/>
          </a:prstGeom>
        </p:spPr>
        <p:txBody>
          <a:bodyPr/>
          <a:lstStyle>
            <a:lvl1pPr>
              <a:defRPr sz="6000"/>
            </a:lvl1p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3070" y="1432208"/>
            <a:ext cx="5461002" cy="6985002"/>
          </a:xfrm>
          <a:prstGeom prst="rect">
            <a:avLst/>
          </a:prstGeom>
        </p:spPr>
        <p:txBody>
          <a:bodyPr lIns="91439" tIns="45719" rIns="91439" bIns="45719" anchor="t">
            <a:noAutofit/>
          </a:bodyPr>
          <a:lstStyle/>
          <a:p>
            <a:pPr/>
          </a:p>
        </p:txBody>
      </p:sp>
      <p:sp>
        <p:nvSpPr>
          <p:cNvPr id="39" name="Shape 39"/>
          <p:cNvSpPr/>
          <p:nvPr>
            <p:ph type="title"/>
          </p:nvPr>
        </p:nvSpPr>
        <p:spPr>
          <a:xfrm>
            <a:off x="635000" y="1473200"/>
            <a:ext cx="5715000" cy="33147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635000" y="4940300"/>
            <a:ext cx="5715000" cy="3606800"/>
          </a:xfrm>
          <a:prstGeom prst="rect">
            <a:avLst/>
          </a:prstGeom>
        </p:spPr>
        <p:txBody>
          <a:bodyPr anchor="t"/>
          <a:lstStyle>
            <a:lvl1pPr marL="0" indent="0" algn="ctr">
              <a:spcBef>
                <a:spcPts val="0"/>
              </a:spcBef>
              <a:buSzTx/>
              <a:buNone/>
              <a:defRPr sz="2600">
                <a:latin typeface="Zapfino"/>
                <a:ea typeface="Zapfino"/>
                <a:cs typeface="Zapfino"/>
                <a:sym typeface="Zapfino"/>
              </a:defRPr>
            </a:lvl1pPr>
            <a:lvl2pPr marL="0" indent="0" algn="ctr">
              <a:spcBef>
                <a:spcPts val="0"/>
              </a:spcBef>
              <a:buSzTx/>
              <a:buNone/>
              <a:defRPr sz="2600">
                <a:latin typeface="Zapfino"/>
                <a:ea typeface="Zapfino"/>
                <a:cs typeface="Zapfino"/>
                <a:sym typeface="Zapfino"/>
              </a:defRPr>
            </a:lvl2pPr>
            <a:lvl3pPr marL="0" indent="0" algn="ctr">
              <a:spcBef>
                <a:spcPts val="0"/>
              </a:spcBef>
              <a:buSzTx/>
              <a:buNone/>
              <a:defRPr sz="2600">
                <a:latin typeface="Zapfino"/>
                <a:ea typeface="Zapfino"/>
                <a:cs typeface="Zapfino"/>
                <a:sym typeface="Zapfino"/>
              </a:defRPr>
            </a:lvl3pPr>
            <a:lvl4pPr marL="0" indent="0" algn="ctr">
              <a:spcBef>
                <a:spcPts val="0"/>
              </a:spcBef>
              <a:buSzTx/>
              <a:buNone/>
              <a:defRPr sz="2600">
                <a:latin typeface="Zapfino"/>
                <a:ea typeface="Zapfino"/>
                <a:cs typeface="Zapfino"/>
                <a:sym typeface="Zapfino"/>
              </a:defRPr>
            </a:lvl4pPr>
            <a:lvl5pPr marL="0" indent="0" algn="ctr">
              <a:spcBef>
                <a:spcPts val="0"/>
              </a:spcBef>
              <a:buSzTx/>
              <a:buNone/>
              <a:defRPr sz="2600">
                <a:latin typeface="Zapfino"/>
                <a:ea typeface="Zapfino"/>
                <a:cs typeface="Zapfino"/>
                <a:sym typeface="Zapfino"/>
              </a:defRPr>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xfrm>
            <a:off x="1104900" y="571500"/>
            <a:ext cx="10795000" cy="2362200"/>
          </a:xfrm>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xfrm>
            <a:off x="1104900" y="571500"/>
            <a:ext cx="10795000" cy="2362200"/>
          </a:xfrm>
          <a:prstGeom prst="rect">
            <a:avLst/>
          </a:prstGeom>
        </p:spPr>
        <p:txBody>
          <a:bodyPr/>
          <a:lstStyle/>
          <a:p>
            <a:pPr/>
            <a:r>
              <a:t>Title Text</a:t>
            </a:r>
          </a:p>
        </p:txBody>
      </p:sp>
      <p:sp>
        <p:nvSpPr>
          <p:cNvPr id="57" name="Shape 57"/>
          <p:cNvSpPr/>
          <p:nvPr>
            <p:ph type="body" idx="1"/>
          </p:nvPr>
        </p:nvSpPr>
        <p:spPr>
          <a:xfrm>
            <a:off x="1104900" y="3022600"/>
            <a:ext cx="10795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quarter" idx="13"/>
          </p:nvPr>
        </p:nvSpPr>
        <p:spPr>
          <a:xfrm>
            <a:off x="7581900" y="3022600"/>
            <a:ext cx="4318000" cy="5715000"/>
          </a:xfrm>
          <a:prstGeom prst="rect">
            <a:avLst/>
          </a:prstGeom>
        </p:spPr>
        <p:txBody>
          <a:bodyPr lIns="91439" tIns="45719" rIns="91439" bIns="45719" anchor="t">
            <a:noAutofit/>
          </a:bodyPr>
          <a:lstStyle/>
          <a:p>
            <a:pPr/>
          </a:p>
        </p:txBody>
      </p:sp>
      <p:sp>
        <p:nvSpPr>
          <p:cNvPr id="66" name="Shape 66"/>
          <p:cNvSpPr/>
          <p:nvPr>
            <p:ph type="title"/>
          </p:nvPr>
        </p:nvSpPr>
        <p:spPr>
          <a:xfrm>
            <a:off x="1104900" y="571500"/>
            <a:ext cx="10795000" cy="2362200"/>
          </a:xfrm>
          <a:prstGeom prst="rect">
            <a:avLst/>
          </a:prstGeom>
        </p:spPr>
        <p:txBody>
          <a:bodyPr/>
          <a:lstStyle/>
          <a:p>
            <a:pPr/>
            <a:r>
              <a:t>Title Text</a:t>
            </a:r>
          </a:p>
        </p:txBody>
      </p:sp>
      <p:sp>
        <p:nvSpPr>
          <p:cNvPr id="67" name="Shape 67"/>
          <p:cNvSpPr/>
          <p:nvPr>
            <p:ph type="body" sz="half" idx="1"/>
          </p:nvPr>
        </p:nvSpPr>
        <p:spPr>
          <a:xfrm>
            <a:off x="1104900" y="3022600"/>
            <a:ext cx="5397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7835900" y="4974535"/>
            <a:ext cx="4508500" cy="4140202"/>
          </a:xfrm>
          <a:prstGeom prst="rect">
            <a:avLst/>
          </a:prstGeom>
        </p:spPr>
        <p:txBody>
          <a:bodyPr lIns="91439" tIns="45719" rIns="91439" bIns="45719" anchor="t">
            <a:noAutofit/>
          </a:bodyPr>
          <a:lstStyle/>
          <a:p>
            <a:pPr/>
          </a:p>
        </p:txBody>
      </p:sp>
      <p:sp>
        <p:nvSpPr>
          <p:cNvPr id="84" name="Shape 84"/>
          <p:cNvSpPr/>
          <p:nvPr>
            <p:ph type="pic" sz="quarter" idx="14"/>
          </p:nvPr>
        </p:nvSpPr>
        <p:spPr>
          <a:xfrm>
            <a:off x="7835900" y="626164"/>
            <a:ext cx="4508500" cy="4152903"/>
          </a:xfrm>
          <a:prstGeom prst="rect">
            <a:avLst/>
          </a:prstGeom>
        </p:spPr>
        <p:txBody>
          <a:bodyPr lIns="91439" tIns="45719" rIns="91439" bIns="45719" anchor="t">
            <a:noAutofit/>
          </a:bodyPr>
          <a:lstStyle/>
          <a:p>
            <a:pPr/>
          </a:p>
        </p:txBody>
      </p:sp>
      <p:sp>
        <p:nvSpPr>
          <p:cNvPr id="85" name="Shape 85"/>
          <p:cNvSpPr/>
          <p:nvPr>
            <p:ph type="pic" idx="15"/>
          </p:nvPr>
        </p:nvSpPr>
        <p:spPr>
          <a:xfrm>
            <a:off x="609600" y="631776"/>
            <a:ext cx="7035800" cy="8496301"/>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104900" y="939800"/>
            <a:ext cx="10795000" cy="787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311798" y="9321800"/>
            <a:ext cx="368504" cy="425857"/>
          </a:xfrm>
          <a:prstGeom prst="rect">
            <a:avLst/>
          </a:prstGeom>
          <a:ln w="12700">
            <a:miter lim="400000"/>
          </a:ln>
        </p:spPr>
        <p:txBody>
          <a:bodyPr wrap="none" lIns="50800" tIns="50800" rIns="50800" bIns="50800">
            <a:spAutoFit/>
          </a:bodyPr>
          <a:lstStyle>
            <a:lvl1pPr>
              <a:defRPr b="1" sz="1800">
                <a:solidFill>
                  <a:srgbClr val="51573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Didot"/>
          <a:ea typeface="Didot"/>
          <a:cs typeface="Didot"/>
          <a:sym typeface="Didot"/>
        </a:defRPr>
      </a:lvl1pPr>
      <a:lvl2pPr marL="0" marR="0" indent="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Didot"/>
          <a:ea typeface="Didot"/>
          <a:cs typeface="Didot"/>
          <a:sym typeface="Didot"/>
        </a:defRPr>
      </a:lvl2pPr>
      <a:lvl3pPr marL="0" marR="0" indent="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Didot"/>
          <a:ea typeface="Didot"/>
          <a:cs typeface="Didot"/>
          <a:sym typeface="Didot"/>
        </a:defRPr>
      </a:lvl3pPr>
      <a:lvl4pPr marL="0" marR="0" indent="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Didot"/>
          <a:ea typeface="Didot"/>
          <a:cs typeface="Didot"/>
          <a:sym typeface="Didot"/>
        </a:defRPr>
      </a:lvl4pPr>
      <a:lvl5pPr marL="0" marR="0" indent="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Didot"/>
          <a:ea typeface="Didot"/>
          <a:cs typeface="Didot"/>
          <a:sym typeface="Didot"/>
        </a:defRPr>
      </a:lvl5pPr>
      <a:lvl6pPr marL="0" marR="0" indent="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Didot"/>
          <a:ea typeface="Didot"/>
          <a:cs typeface="Didot"/>
          <a:sym typeface="Didot"/>
        </a:defRPr>
      </a:lvl6pPr>
      <a:lvl7pPr marL="0" marR="0" indent="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Didot"/>
          <a:ea typeface="Didot"/>
          <a:cs typeface="Didot"/>
          <a:sym typeface="Didot"/>
        </a:defRPr>
      </a:lvl7pPr>
      <a:lvl8pPr marL="0" marR="0" indent="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Didot"/>
          <a:ea typeface="Didot"/>
          <a:cs typeface="Didot"/>
          <a:sym typeface="Didot"/>
        </a:defRPr>
      </a:lvl8pPr>
      <a:lvl9pPr marL="0" marR="0" indent="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Didot"/>
          <a:ea typeface="Didot"/>
          <a:cs typeface="Didot"/>
          <a:sym typeface="Didot"/>
        </a:defRPr>
      </a:lvl9pPr>
    </p:titleStyle>
    <p:bodyStyle>
      <a:lvl1pPr marL="381000" marR="0" indent="-3810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625B48"/>
          </a:solidFill>
          <a:uFillTx/>
          <a:latin typeface="Didot"/>
          <a:ea typeface="Didot"/>
          <a:cs typeface="Didot"/>
          <a:sym typeface="Didot"/>
        </a:defRPr>
      </a:lvl1pPr>
      <a:lvl2pPr marL="762000" marR="0" indent="-3810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625B48"/>
          </a:solidFill>
          <a:uFillTx/>
          <a:latin typeface="Didot"/>
          <a:ea typeface="Didot"/>
          <a:cs typeface="Didot"/>
          <a:sym typeface="Didot"/>
        </a:defRPr>
      </a:lvl2pPr>
      <a:lvl3pPr marL="1143000" marR="0" indent="-3810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625B48"/>
          </a:solidFill>
          <a:uFillTx/>
          <a:latin typeface="Didot"/>
          <a:ea typeface="Didot"/>
          <a:cs typeface="Didot"/>
          <a:sym typeface="Didot"/>
        </a:defRPr>
      </a:lvl3pPr>
      <a:lvl4pPr marL="1524000" marR="0" indent="-3810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625B48"/>
          </a:solidFill>
          <a:uFillTx/>
          <a:latin typeface="Didot"/>
          <a:ea typeface="Didot"/>
          <a:cs typeface="Didot"/>
          <a:sym typeface="Didot"/>
        </a:defRPr>
      </a:lvl4pPr>
      <a:lvl5pPr marL="1905000" marR="0" indent="-3810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625B48"/>
          </a:solidFill>
          <a:uFillTx/>
          <a:latin typeface="Didot"/>
          <a:ea typeface="Didot"/>
          <a:cs typeface="Didot"/>
          <a:sym typeface="Didot"/>
        </a:defRPr>
      </a:lvl5pPr>
      <a:lvl6pPr marL="2286000" marR="0" indent="-3810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625B48"/>
          </a:solidFill>
          <a:uFillTx/>
          <a:latin typeface="Didot"/>
          <a:ea typeface="Didot"/>
          <a:cs typeface="Didot"/>
          <a:sym typeface="Didot"/>
        </a:defRPr>
      </a:lvl6pPr>
      <a:lvl7pPr marL="2667000" marR="0" indent="-3810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625B48"/>
          </a:solidFill>
          <a:uFillTx/>
          <a:latin typeface="Didot"/>
          <a:ea typeface="Didot"/>
          <a:cs typeface="Didot"/>
          <a:sym typeface="Didot"/>
        </a:defRPr>
      </a:lvl7pPr>
      <a:lvl8pPr marL="3048000" marR="0" indent="-3810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625B48"/>
          </a:solidFill>
          <a:uFillTx/>
          <a:latin typeface="Didot"/>
          <a:ea typeface="Didot"/>
          <a:cs typeface="Didot"/>
          <a:sym typeface="Didot"/>
        </a:defRPr>
      </a:lvl8pPr>
      <a:lvl9pPr marL="3429000" marR="0" indent="-3810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625B48"/>
          </a:solidFill>
          <a:uFillTx/>
          <a:latin typeface="Didot"/>
          <a:ea typeface="Didot"/>
          <a:cs typeface="Didot"/>
          <a:sym typeface="Didot"/>
        </a:defRPr>
      </a:lvl9pPr>
    </p:bodyStyle>
    <p:otherStyle>
      <a:lvl1pPr marL="0" marR="0" indent="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1pPr>
      <a:lvl2pPr marL="0" marR="0" indent="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2pPr>
      <a:lvl3pPr marL="0" marR="0" indent="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3pPr>
      <a:lvl4pPr marL="0" marR="0" indent="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4pPr>
      <a:lvl5pPr marL="0" marR="0" indent="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5pPr>
      <a:lvl6pPr marL="0" marR="0" indent="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6pPr>
      <a:lvl7pPr marL="0" marR="0" indent="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7pPr>
      <a:lvl8pPr marL="0" marR="0" indent="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8pPr>
      <a:lvl9pPr marL="0" marR="0" indent="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hyperlink" Target="http://blogs.thegospelcoalition.org"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resourcesforhistoryteachers.wikispaces.com"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Training Today’s Twelve: Powerful Discipleship</a:t>
            </a:r>
          </a:p>
        </p:txBody>
      </p:sp>
      <p:sp>
        <p:nvSpPr>
          <p:cNvPr id="120" name="Shape 120"/>
          <p:cNvSpPr/>
          <p:nvPr>
            <p:ph type="subTitle" sz="quarter" idx="1"/>
          </p:nvPr>
        </p:nvSpPr>
        <p:spPr>
          <a:prstGeom prst="rect">
            <a:avLst/>
          </a:prstGeom>
        </p:spPr>
        <p:txBody>
          <a:bodyPr/>
          <a:lstStyle/>
          <a:p>
            <a:pPr defTabSz="438150">
              <a:defRPr sz="1900"/>
            </a:pPr>
          </a:p>
          <a:p>
            <a:pPr defTabSz="438150">
              <a:defRPr sz="3000"/>
            </a:pPr>
            <a:r>
              <a:t>Part 2: The Gospel of Matthew</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image8.png"/>
          <p:cNvPicPr>
            <a:picLocks noChangeAspect="1"/>
          </p:cNvPicPr>
          <p:nvPr>
            <p:ph type="pic" idx="13"/>
          </p:nvPr>
        </p:nvPicPr>
        <p:blipFill>
          <a:blip r:embed="rId2">
            <a:extLst/>
          </a:blip>
          <a:stretch>
            <a:fillRect/>
          </a:stretch>
        </p:blipFill>
        <p:spPr>
          <a:xfrm>
            <a:off x="7594600" y="3048000"/>
            <a:ext cx="4292600" cy="5664200"/>
          </a:xfrm>
          <a:prstGeom prst="rect">
            <a:avLst/>
          </a:prstGeom>
        </p:spPr>
      </p:pic>
      <p:sp>
        <p:nvSpPr>
          <p:cNvPr id="151" name="Shape 151"/>
          <p:cNvSpPr/>
          <p:nvPr>
            <p:ph type="title"/>
          </p:nvPr>
        </p:nvSpPr>
        <p:spPr>
          <a:prstGeom prst="rect">
            <a:avLst/>
          </a:prstGeom>
        </p:spPr>
        <p:txBody>
          <a:bodyPr/>
          <a:lstStyle/>
          <a:p>
            <a:pPr/>
            <a:r>
              <a:t>Herod the Great</a:t>
            </a:r>
          </a:p>
        </p:txBody>
      </p:sp>
      <p:sp>
        <p:nvSpPr>
          <p:cNvPr id="152" name="Shape 152"/>
          <p:cNvSpPr/>
          <p:nvPr>
            <p:ph type="body" sz="half" idx="1"/>
          </p:nvPr>
        </p:nvSpPr>
        <p:spPr>
          <a:prstGeom prst="rect">
            <a:avLst/>
          </a:prstGeom>
        </p:spPr>
        <p:txBody>
          <a:bodyPr/>
          <a:lstStyle/>
          <a:p>
            <a:pPr marL="262890" indent="-262890" defTabSz="403097">
              <a:spcBef>
                <a:spcPts val="1900"/>
              </a:spcBef>
              <a:buBlip>
                <a:blip r:embed="rId3"/>
              </a:buBlip>
              <a:defRPr sz="2400"/>
            </a:pPr>
            <a:r>
              <a:t>Antipater assigns his son, Herod, governor of Galilee, and his other son, Phasael, governor of Jerusalem.</a:t>
            </a:r>
          </a:p>
          <a:p>
            <a:pPr marL="262890" indent="-262890" defTabSz="403097">
              <a:spcBef>
                <a:spcPts val="1900"/>
              </a:spcBef>
              <a:buBlip>
                <a:blip r:embed="rId3"/>
              </a:buBlip>
              <a:defRPr sz="2400"/>
            </a:pPr>
            <a:r>
              <a:t>43 BC, an enemy poisons Antipater </a:t>
            </a:r>
          </a:p>
          <a:p>
            <a:pPr marL="262890" indent="-262890" defTabSz="403097">
              <a:spcBef>
                <a:spcPts val="1900"/>
              </a:spcBef>
              <a:buBlip>
                <a:blip r:embed="rId3"/>
              </a:buBlip>
              <a:defRPr sz="2400"/>
            </a:pPr>
            <a:r>
              <a:t>42 BC, Mark Antony assumes rulership for the eastern part of the Empire.</a:t>
            </a:r>
          </a:p>
          <a:p>
            <a:pPr marL="262890" indent="-262890" defTabSz="403097">
              <a:spcBef>
                <a:spcPts val="1900"/>
              </a:spcBef>
              <a:buBlip>
                <a:blip r:embed="rId3"/>
              </a:buBlip>
              <a:defRPr sz="2400"/>
            </a:pPr>
            <a:r>
              <a:t>Phasael and Herod are named tetrarchs of Judea; burdensome taxes support Antony’s lavish lifestyle.</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body" idx="1"/>
          </p:nvPr>
        </p:nvSpPr>
        <p:spPr>
          <a:prstGeom prst="rect">
            <a:avLst/>
          </a:prstGeom>
        </p:spPr>
        <p:txBody>
          <a:bodyPr/>
          <a:lstStyle/>
          <a:p>
            <a:pPr>
              <a:buBlip>
                <a:blip r:embed="rId2"/>
              </a:buBlip>
            </a:pPr>
            <a:r>
              <a:t>40 BC, the son of Aristobulus, Antigonus (Hasmonean heir), attacks Syria and Judea with the Parthians who place him on the throne; however, at the same time, the Roman Senate appoints Herod king of Judea.</a:t>
            </a:r>
          </a:p>
          <a:p>
            <a:pPr>
              <a:buBlip>
                <a:blip r:embed="rId2"/>
              </a:buBlip>
            </a:pPr>
            <a:r>
              <a:t>By 37 BC, as a result of his military campaign, Herod gains back all of the lands; Antigonus is captured and beheaded.</a:t>
            </a:r>
          </a:p>
          <a:p>
            <a:pPr>
              <a:buBlip>
                <a:blip r:embed="rId2"/>
              </a:buBlip>
            </a:pPr>
            <a:r>
              <a:t>Herod marries Mariamme, the grand-daughter of Hyrcanus II.</a:t>
            </a:r>
          </a:p>
          <a:p>
            <a:pPr>
              <a:buBlip>
                <a:blip r:embed="rId2"/>
              </a:buBlip>
            </a:pPr>
            <a:r>
              <a:t>Herod rules over three decades (37 BC - 4 AD).</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prstGeom prst="rect">
            <a:avLst/>
          </a:prstGeom>
        </p:spPr>
        <p:txBody>
          <a:bodyPr/>
          <a:lstStyle/>
          <a:p>
            <a:pPr/>
            <a:r>
              <a:t>Antony and Cleopatra</a:t>
            </a:r>
          </a:p>
        </p:txBody>
      </p:sp>
      <p:sp>
        <p:nvSpPr>
          <p:cNvPr id="157" name="Shape 157"/>
          <p:cNvSpPr/>
          <p:nvPr>
            <p:ph type="body" sz="half" idx="1"/>
          </p:nvPr>
        </p:nvSpPr>
        <p:spPr>
          <a:prstGeom prst="rect">
            <a:avLst/>
          </a:prstGeom>
        </p:spPr>
        <p:txBody>
          <a:bodyPr/>
          <a:lstStyle/>
          <a:p>
            <a:pPr marL="331470" indent="-331470" defTabSz="508254">
              <a:spcBef>
                <a:spcPts val="2400"/>
              </a:spcBef>
              <a:buBlip>
                <a:blip r:embed="rId2"/>
              </a:buBlip>
              <a:defRPr sz="3100"/>
            </a:pPr>
            <a:r>
              <a:t>36 BC, Antony marries Cleopatra, Queen of Egypt, and insult to Rome, and to co-ruler Octavian, as Antony was married already to Octavian’s sister. </a:t>
            </a:r>
          </a:p>
          <a:p>
            <a:pPr marL="331470" indent="-331470" defTabSz="508254">
              <a:spcBef>
                <a:spcPts val="2400"/>
              </a:spcBef>
              <a:buBlip>
                <a:blip r:embed="rId2"/>
              </a:buBlip>
              <a:defRPr sz="3100"/>
            </a:pPr>
            <a:r>
              <a:t>31 BC, Octavian defeats Antony in battle of Actium.</a:t>
            </a:r>
          </a:p>
          <a:p>
            <a:pPr marL="331470" indent="-331470" defTabSz="508254">
              <a:spcBef>
                <a:spcPts val="2400"/>
              </a:spcBef>
              <a:buBlip>
                <a:blip r:embed="rId2"/>
              </a:buBlip>
              <a:defRPr sz="3100"/>
            </a:pPr>
            <a:r>
              <a:t>Antony and Cleopatra commit suicide.</a:t>
            </a:r>
          </a:p>
        </p:txBody>
      </p:sp>
      <p:pic>
        <p:nvPicPr>
          <p:cNvPr id="158" name="image9.png"/>
          <p:cNvPicPr>
            <a:picLocks noChangeAspect="1"/>
          </p:cNvPicPr>
          <p:nvPr/>
        </p:nvPicPr>
        <p:blipFill>
          <a:blip r:embed="rId3">
            <a:extLst/>
          </a:blip>
          <a:stretch>
            <a:fillRect/>
          </a:stretch>
        </p:blipFill>
        <p:spPr>
          <a:xfrm>
            <a:off x="8096794" y="3481982"/>
            <a:ext cx="2832374" cy="5201323"/>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0" name="image10.png"/>
          <p:cNvPicPr>
            <a:picLocks noChangeAspect="1"/>
          </p:cNvPicPr>
          <p:nvPr>
            <p:ph type="pic" idx="13"/>
          </p:nvPr>
        </p:nvPicPr>
        <p:blipFill>
          <a:blip r:embed="rId2">
            <a:extLst/>
          </a:blip>
          <a:stretch>
            <a:fillRect/>
          </a:stretch>
        </p:blipFill>
        <p:spPr>
          <a:xfrm>
            <a:off x="7594600" y="3048000"/>
            <a:ext cx="4292600" cy="5664200"/>
          </a:xfrm>
          <a:prstGeom prst="rect">
            <a:avLst/>
          </a:prstGeom>
        </p:spPr>
      </p:pic>
      <p:sp>
        <p:nvSpPr>
          <p:cNvPr id="161" name="Shape 161"/>
          <p:cNvSpPr/>
          <p:nvPr>
            <p:ph type="title"/>
          </p:nvPr>
        </p:nvSpPr>
        <p:spPr>
          <a:prstGeom prst="rect">
            <a:avLst/>
          </a:prstGeom>
        </p:spPr>
        <p:txBody>
          <a:bodyPr/>
          <a:lstStyle/>
          <a:p>
            <a:pPr/>
            <a:r>
              <a:t>Augustus</a:t>
            </a:r>
          </a:p>
        </p:txBody>
      </p:sp>
      <p:sp>
        <p:nvSpPr>
          <p:cNvPr id="162" name="Shape 162"/>
          <p:cNvSpPr/>
          <p:nvPr>
            <p:ph type="body" sz="half" idx="1"/>
          </p:nvPr>
        </p:nvSpPr>
        <p:spPr>
          <a:prstGeom prst="rect">
            <a:avLst/>
          </a:prstGeom>
        </p:spPr>
        <p:txBody>
          <a:bodyPr/>
          <a:lstStyle/>
          <a:p>
            <a:pPr>
              <a:buBlip>
                <a:blip r:embed="rId3"/>
              </a:buBlip>
            </a:pPr>
            <a:r>
              <a:t>Thus the emperor, Octavian, obtains Egypt, and gains the name “Augustus” or the “exalted one” (31 BC).</a:t>
            </a:r>
          </a:p>
          <a:p>
            <a:pPr>
              <a:buBlip>
                <a:blip r:embed="rId3"/>
              </a:buBlip>
            </a:pPr>
            <a:r>
              <a:t> Herod pledges loyalty to Octavian who adds more lands to Herod’s rule.</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body" idx="1"/>
          </p:nvPr>
        </p:nvSpPr>
        <p:spPr>
          <a:prstGeom prst="rect">
            <a:avLst/>
          </a:prstGeom>
        </p:spPr>
        <p:txBody>
          <a:bodyPr/>
          <a:lstStyle/>
          <a:p>
            <a:pPr marL="350520" indent="-350520" defTabSz="537462">
              <a:spcBef>
                <a:spcPts val="2900"/>
              </a:spcBef>
              <a:buBlip>
                <a:blip r:embed="rId2"/>
              </a:buBlip>
              <a:defRPr sz="3300"/>
            </a:pPr>
            <a:r>
              <a:t>Taxes are burdensome under Herod due to extensive building projects, however, these projects supply much employment, and agricultural expansion offsets taxes as well. </a:t>
            </a:r>
          </a:p>
          <a:p>
            <a:pPr marL="350520" indent="-350520" defTabSz="537462">
              <a:spcBef>
                <a:spcPts val="2900"/>
              </a:spcBef>
              <a:buBlip>
                <a:blip r:embed="rId2"/>
              </a:buBlip>
              <a:defRPr sz="3300"/>
            </a:pPr>
            <a:r>
              <a:t>Herod begins extensive renovations of the Temple in Jerusalem, which is not completed until 64 AD by his grandson, Agrippa II.</a:t>
            </a:r>
          </a:p>
          <a:p>
            <a:pPr marL="350520" indent="-350520" defTabSz="537462">
              <a:spcBef>
                <a:spcPts val="2900"/>
              </a:spcBef>
              <a:buBlip>
                <a:blip r:embed="rId2"/>
              </a:buBlip>
              <a:defRPr sz="3300"/>
            </a:pPr>
            <a:r>
              <a:t>Intense fear of any challenge to his position causes Herod to execute even his wife, Mariamme, and his sons; additionally, he orders the execution of all children two-years-old and under in Bethlehem when he learns the prophecy from the Wise Men concerning the birth of the “king of the Jews” (</a:t>
            </a:r>
            <a:r>
              <a:rPr i="1"/>
              <a:t>Matthew</a:t>
            </a:r>
            <a:r>
              <a:t> 2).</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image11.png"/>
          <p:cNvPicPr>
            <a:picLocks noChangeAspect="1"/>
          </p:cNvPicPr>
          <p:nvPr>
            <p:ph type="pic" idx="13"/>
          </p:nvPr>
        </p:nvPicPr>
        <p:blipFill>
          <a:blip r:embed="rId2">
            <a:extLst/>
          </a:blip>
          <a:stretch>
            <a:fillRect/>
          </a:stretch>
        </p:blipFill>
        <p:spPr>
          <a:xfrm>
            <a:off x="6725770" y="1457608"/>
            <a:ext cx="5435602" cy="6934202"/>
          </a:xfrm>
          <a:prstGeom prst="rect">
            <a:avLst/>
          </a:prstGeom>
        </p:spPr>
      </p:pic>
      <p:sp>
        <p:nvSpPr>
          <p:cNvPr id="167" name="Shape 167"/>
          <p:cNvSpPr/>
          <p:nvPr>
            <p:ph type="title"/>
          </p:nvPr>
        </p:nvSpPr>
        <p:spPr>
          <a:prstGeom prst="rect">
            <a:avLst/>
          </a:prstGeom>
        </p:spPr>
        <p:txBody>
          <a:bodyPr/>
          <a:lstStyle/>
          <a:p>
            <a:pPr/>
            <a:r>
              <a:t>4 AD, death of Herod</a:t>
            </a:r>
          </a:p>
        </p:txBody>
      </p:sp>
      <p:sp>
        <p:nvSpPr>
          <p:cNvPr id="168" name="Shape 168"/>
          <p:cNvSpPr/>
          <p:nvPr>
            <p:ph type="body" sz="quarter" idx="1"/>
          </p:nvPr>
        </p:nvSpPr>
        <p:spPr>
          <a:xfrm>
            <a:off x="635000" y="4787900"/>
            <a:ext cx="5715000" cy="3606800"/>
          </a:xfrm>
          <a:prstGeom prst="rect">
            <a:avLst/>
          </a:prstGeom>
        </p:spPr>
        <p:txBody>
          <a:bodyPr/>
          <a:lstStyle>
            <a:lvl1pPr>
              <a:spcBef>
                <a:spcPts val="2400"/>
              </a:spcBef>
              <a:defRPr sz="4200">
                <a:latin typeface="Didot"/>
                <a:ea typeface="Didot"/>
                <a:cs typeface="Didot"/>
                <a:sym typeface="Didot"/>
              </a:defRPr>
            </a:lvl1pPr>
          </a:lstStyle>
          <a:p>
            <a:pPr/>
            <a:r>
              <a:t>Territory divided between surviving sons: Archelaus, Antipas, and Philip.</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0" name="image12.png"/>
          <p:cNvPicPr>
            <a:picLocks noChangeAspect="1"/>
          </p:cNvPicPr>
          <p:nvPr>
            <p:ph type="pic" idx="13"/>
          </p:nvPr>
        </p:nvPicPr>
        <p:blipFill>
          <a:blip r:embed="rId2">
            <a:extLst/>
          </a:blip>
          <a:stretch>
            <a:fillRect/>
          </a:stretch>
        </p:blipFill>
        <p:spPr>
          <a:xfrm>
            <a:off x="2870200" y="723900"/>
            <a:ext cx="7277100" cy="5346700"/>
          </a:xfrm>
          <a:prstGeom prst="rect">
            <a:avLst/>
          </a:prstGeom>
        </p:spPr>
      </p:pic>
      <p:sp>
        <p:nvSpPr>
          <p:cNvPr id="171" name="Shape 171"/>
          <p:cNvSpPr/>
          <p:nvPr>
            <p:ph type="title"/>
          </p:nvPr>
        </p:nvSpPr>
        <p:spPr>
          <a:prstGeom prst="rect">
            <a:avLst/>
          </a:prstGeom>
        </p:spPr>
        <p:txBody>
          <a:bodyPr/>
          <a:lstStyle>
            <a:lvl1pPr defTabSz="251206">
              <a:defRPr sz="3200"/>
            </a:lvl1pPr>
          </a:lstStyle>
          <a:p>
            <a:pPr/>
            <a:r>
              <a:t>After Herod’s death, the baby Jesus, Mary, and Joseph returned to Galilee from Egypt (where they had hidden).</a:t>
            </a:r>
          </a:p>
        </p:txBody>
      </p:sp>
      <p:sp>
        <p:nvSpPr>
          <p:cNvPr id="172" name="Shape 172"/>
          <p:cNvSpPr/>
          <p:nvPr>
            <p:ph type="body" sz="quarter" idx="1"/>
          </p:nvPr>
        </p:nvSpPr>
        <p:spPr>
          <a:xfrm>
            <a:off x="1104900" y="7965777"/>
            <a:ext cx="10795000" cy="1063924"/>
          </a:xfrm>
          <a:prstGeom prst="rect">
            <a:avLst/>
          </a:prstGeom>
        </p:spPr>
        <p:txBody>
          <a:bodyPr/>
          <a:lstStyle>
            <a:lvl1pPr>
              <a:defRPr sz="3000">
                <a:latin typeface="Didot"/>
                <a:ea typeface="Didot"/>
                <a:cs typeface="Didot"/>
                <a:sym typeface="Didot"/>
              </a:defRPr>
            </a:lvl1pPr>
          </a:lstStyle>
          <a:p>
            <a:pPr/>
            <a:r>
              <a:t>An angel told Joseph (in a dream) to take the infant, Jesus, to Egypt to escape Herod’s attack on the young children. </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prstGeom prst="rect">
            <a:avLst/>
          </a:prstGeom>
        </p:spPr>
        <p:txBody>
          <a:bodyPr/>
          <a:lstStyle>
            <a:lvl1pPr defTabSz="449833">
              <a:defRPr sz="5800"/>
            </a:lvl1pPr>
          </a:lstStyle>
          <a:p>
            <a:pPr/>
            <a:r>
              <a:t>The Jews rebelled a great deal against Roman rule at this time. </a:t>
            </a:r>
          </a:p>
        </p:txBody>
      </p:sp>
      <p:sp>
        <p:nvSpPr>
          <p:cNvPr id="175" name="Shape 175"/>
          <p:cNvSpPr/>
          <p:nvPr>
            <p:ph type="body" idx="1"/>
          </p:nvPr>
        </p:nvSpPr>
        <p:spPr>
          <a:prstGeom prst="rect">
            <a:avLst/>
          </a:prstGeom>
        </p:spPr>
        <p:txBody>
          <a:bodyPr/>
          <a:lstStyle/>
          <a:p>
            <a:pPr marL="350520" indent="-350520" defTabSz="537462">
              <a:spcBef>
                <a:spcPts val="2900"/>
              </a:spcBef>
              <a:buBlip>
                <a:blip r:embed="rId2"/>
              </a:buBlip>
              <a:defRPr sz="3300"/>
            </a:pPr>
            <a:r>
              <a:t>Herod’s son, Archelaus, ruled Judea, Samaria, and Idumea. </a:t>
            </a:r>
          </a:p>
          <a:p>
            <a:pPr marL="350520" indent="-350520" defTabSz="537462">
              <a:spcBef>
                <a:spcPts val="2900"/>
              </a:spcBef>
              <a:buBlip>
                <a:blip r:embed="rId2"/>
              </a:buBlip>
              <a:defRPr sz="3300"/>
            </a:pPr>
            <a:r>
              <a:t>So many complaints were made about Archelaus that Augustus banished him to Gaul; his territories were then incorporated into Syria and ruled by a series of Roman governors.</a:t>
            </a:r>
          </a:p>
          <a:p>
            <a:pPr marL="350520" indent="-350520" defTabSz="537462">
              <a:spcBef>
                <a:spcPts val="2900"/>
              </a:spcBef>
              <a:buBlip>
                <a:blip r:embed="rId2"/>
              </a:buBlip>
              <a:defRPr sz="3300"/>
            </a:pPr>
            <a:r>
              <a:t>The Sanhedrin, led by Rome-appointed high priests, and the Roman governors ruled (Joseph Caiaphas, the most famous high priest, 18 to 36 AD, led Jesus’ trial).</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7" name="image13.png"/>
          <p:cNvPicPr>
            <a:picLocks noChangeAspect="1"/>
          </p:cNvPicPr>
          <p:nvPr>
            <p:ph type="pic" idx="13"/>
          </p:nvPr>
        </p:nvPicPr>
        <p:blipFill>
          <a:blip r:embed="rId2">
            <a:extLst/>
          </a:blip>
          <a:stretch>
            <a:fillRect/>
          </a:stretch>
        </p:blipFill>
        <p:spPr>
          <a:xfrm>
            <a:off x="7594600" y="3048000"/>
            <a:ext cx="4292600" cy="5664200"/>
          </a:xfrm>
          <a:prstGeom prst="rect">
            <a:avLst/>
          </a:prstGeom>
        </p:spPr>
      </p:pic>
      <p:sp>
        <p:nvSpPr>
          <p:cNvPr id="178" name="Shape 178"/>
          <p:cNvSpPr/>
          <p:nvPr>
            <p:ph type="title"/>
          </p:nvPr>
        </p:nvSpPr>
        <p:spPr>
          <a:prstGeom prst="rect">
            <a:avLst/>
          </a:prstGeom>
        </p:spPr>
        <p:txBody>
          <a:bodyPr/>
          <a:lstStyle/>
          <a:p>
            <a:pPr/>
            <a:r>
              <a:t>Overtaxed</a:t>
            </a:r>
          </a:p>
        </p:txBody>
      </p:sp>
      <p:sp>
        <p:nvSpPr>
          <p:cNvPr id="179" name="Shape 179"/>
          <p:cNvSpPr/>
          <p:nvPr>
            <p:ph type="body" sz="half" idx="1"/>
          </p:nvPr>
        </p:nvSpPr>
        <p:spPr>
          <a:prstGeom prst="rect">
            <a:avLst/>
          </a:prstGeom>
        </p:spPr>
        <p:txBody>
          <a:bodyPr/>
          <a:lstStyle/>
          <a:p>
            <a:pPr marL="289558" indent="-289558" defTabSz="443991">
              <a:spcBef>
                <a:spcPts val="2100"/>
              </a:spcBef>
              <a:buBlip>
                <a:blip r:embed="rId3"/>
              </a:buBlip>
              <a:defRPr sz="2700"/>
            </a:pPr>
            <a:r>
              <a:t>The Jewish people were very heavily taxed by Rome.</a:t>
            </a:r>
          </a:p>
          <a:p>
            <a:pPr marL="289558" indent="-289558" defTabSz="443991">
              <a:spcBef>
                <a:spcPts val="2100"/>
              </a:spcBef>
              <a:buBlip>
                <a:blip r:embed="rId3"/>
              </a:buBlip>
              <a:defRPr sz="2700"/>
            </a:pPr>
            <a:r>
              <a:t>The Sanhedrin had to collect agricultural taxes and a poll tax.</a:t>
            </a:r>
          </a:p>
          <a:p>
            <a:pPr marL="289558" indent="-289558" defTabSz="443991">
              <a:spcBef>
                <a:spcPts val="2100"/>
              </a:spcBef>
              <a:buBlip>
                <a:blip r:embed="rId3"/>
              </a:buBlip>
              <a:defRPr sz="2700"/>
            </a:pPr>
            <a:r>
              <a:t>Jesus, given the trick question, </a:t>
            </a:r>
            <a:r>
              <a:rPr i="1"/>
              <a:t>should Roman tax be paid?</a:t>
            </a:r>
            <a:r>
              <a:t> said ingenuously and ambiguously, “Give to Caesar the things that are Caesar’s, and to God, the things that are God’s” (</a:t>
            </a:r>
            <a:r>
              <a:rPr i="1"/>
              <a:t>Mark</a:t>
            </a:r>
            <a:r>
              <a:t> 12:17). </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1" name="image14.png"/>
          <p:cNvPicPr>
            <a:picLocks noChangeAspect="1"/>
          </p:cNvPicPr>
          <p:nvPr>
            <p:ph type="pic" idx="13"/>
          </p:nvPr>
        </p:nvPicPr>
        <p:blipFill>
          <a:blip r:embed="rId2">
            <a:extLst/>
          </a:blip>
          <a:stretch>
            <a:fillRect/>
          </a:stretch>
        </p:blipFill>
        <p:spPr>
          <a:xfrm>
            <a:off x="2870200" y="723900"/>
            <a:ext cx="7277100" cy="5346700"/>
          </a:xfrm>
          <a:prstGeom prst="rect">
            <a:avLst/>
          </a:prstGeom>
        </p:spPr>
      </p:pic>
      <p:sp>
        <p:nvSpPr>
          <p:cNvPr id="182" name="Shape 182"/>
          <p:cNvSpPr/>
          <p:nvPr>
            <p:ph type="title"/>
          </p:nvPr>
        </p:nvSpPr>
        <p:spPr>
          <a:prstGeom prst="rect">
            <a:avLst/>
          </a:prstGeom>
        </p:spPr>
        <p:txBody>
          <a:bodyPr/>
          <a:lstStyle/>
          <a:p>
            <a:pPr/>
            <a:r>
              <a:t>Publicans</a:t>
            </a:r>
          </a:p>
        </p:txBody>
      </p:sp>
      <p:sp>
        <p:nvSpPr>
          <p:cNvPr id="183" name="Shape 183"/>
          <p:cNvSpPr/>
          <p:nvPr>
            <p:ph type="body" sz="quarter" idx="1"/>
          </p:nvPr>
        </p:nvSpPr>
        <p:spPr>
          <a:prstGeom prst="rect">
            <a:avLst/>
          </a:prstGeom>
        </p:spPr>
        <p:txBody>
          <a:bodyPr/>
          <a:lstStyle>
            <a:lvl1pPr defTabSz="490727">
              <a:defRPr sz="2500">
                <a:latin typeface="Didot"/>
                <a:ea typeface="Didot"/>
                <a:cs typeface="Didot"/>
                <a:sym typeface="Didot"/>
              </a:defRPr>
            </a:lvl1pPr>
          </a:lstStyle>
          <a:p>
            <a:pPr/>
            <a:r>
              <a:t>Rome hired wealthy Jews to subcontract tax collectors, called Publicans. Jews despised and condemned the publicans as agents for Rome. Extra tax was collected because Roman officials always stole some of the money.</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2" name="image3.png"/>
          <p:cNvPicPr>
            <a:picLocks noChangeAspect="1"/>
          </p:cNvPicPr>
          <p:nvPr>
            <p:ph type="pic" idx="13"/>
          </p:nvPr>
        </p:nvPicPr>
        <p:blipFill>
          <a:blip r:embed="rId2">
            <a:extLst/>
          </a:blip>
          <a:stretch>
            <a:fillRect/>
          </a:stretch>
        </p:blipFill>
        <p:spPr>
          <a:xfrm>
            <a:off x="2870200" y="723900"/>
            <a:ext cx="7277100" cy="5346700"/>
          </a:xfrm>
          <a:prstGeom prst="rect">
            <a:avLst/>
          </a:prstGeom>
        </p:spPr>
      </p:pic>
      <p:sp>
        <p:nvSpPr>
          <p:cNvPr id="123" name="Shape 123"/>
          <p:cNvSpPr/>
          <p:nvPr>
            <p:ph type="title"/>
          </p:nvPr>
        </p:nvSpPr>
        <p:spPr>
          <a:prstGeom prst="rect">
            <a:avLst/>
          </a:prstGeom>
        </p:spPr>
        <p:txBody>
          <a:bodyPr/>
          <a:lstStyle/>
          <a:p>
            <a:pPr/>
            <a:r>
              <a:t>Historical Background</a:t>
            </a:r>
          </a:p>
        </p:txBody>
      </p:sp>
      <p:sp>
        <p:nvSpPr>
          <p:cNvPr id="124" name="Shape 124"/>
          <p:cNvSpPr/>
          <p:nvPr>
            <p:ph type="body" sz="quarter" idx="1"/>
          </p:nvPr>
        </p:nvSpPr>
        <p:spPr>
          <a:prstGeom prst="rect">
            <a:avLst/>
          </a:prstGeom>
        </p:spPr>
        <p:txBody>
          <a:bodyPr/>
          <a:lstStyle>
            <a:lvl1pPr defTabSz="531622">
              <a:defRPr sz="2300"/>
            </a:lvl1pPr>
          </a:lstStyle>
          <a:p>
            <a:pPr/>
            <a:r>
              <a:t>Explore the Decades Just Before, During, &amp; After Jesus</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5" name="image15.png"/>
          <p:cNvPicPr>
            <a:picLocks noChangeAspect="1"/>
          </p:cNvPicPr>
          <p:nvPr>
            <p:ph type="pic" idx="13"/>
          </p:nvPr>
        </p:nvPicPr>
        <p:blipFill>
          <a:blip r:embed="rId2">
            <a:extLst/>
          </a:blip>
          <a:stretch>
            <a:fillRect/>
          </a:stretch>
        </p:blipFill>
        <p:spPr>
          <a:xfrm>
            <a:off x="6725770" y="1457608"/>
            <a:ext cx="5435602" cy="6934202"/>
          </a:xfrm>
          <a:prstGeom prst="rect">
            <a:avLst/>
          </a:prstGeom>
        </p:spPr>
      </p:pic>
      <p:sp>
        <p:nvSpPr>
          <p:cNvPr id="186" name="Shape 186"/>
          <p:cNvSpPr/>
          <p:nvPr>
            <p:ph type="title"/>
          </p:nvPr>
        </p:nvSpPr>
        <p:spPr>
          <a:prstGeom prst="rect">
            <a:avLst/>
          </a:prstGeom>
        </p:spPr>
        <p:txBody>
          <a:bodyPr/>
          <a:lstStyle/>
          <a:p>
            <a:pPr/>
            <a:r>
              <a:t>Matthew was a publican</a:t>
            </a:r>
          </a:p>
        </p:txBody>
      </p:sp>
      <p:sp>
        <p:nvSpPr>
          <p:cNvPr id="187" name="Shape 187"/>
          <p:cNvSpPr/>
          <p:nvPr>
            <p:ph type="body" sz="quarter" idx="1"/>
          </p:nvPr>
        </p:nvSpPr>
        <p:spPr>
          <a:prstGeom prst="rect">
            <a:avLst/>
          </a:prstGeom>
        </p:spPr>
        <p:txBody>
          <a:bodyPr/>
          <a:lstStyle/>
          <a:p>
            <a:pPr>
              <a:defRPr sz="3000">
                <a:latin typeface="Didot"/>
                <a:ea typeface="Didot"/>
                <a:cs typeface="Didot"/>
                <a:sym typeface="Didot"/>
              </a:defRPr>
            </a:pPr>
          </a:p>
          <a:p>
            <a:pPr>
              <a:defRPr sz="3000">
                <a:latin typeface="Didot"/>
                <a:ea typeface="Didot"/>
                <a:cs typeface="Didot"/>
                <a:sym typeface="Didot"/>
              </a:defRPr>
            </a:pPr>
            <a:r>
              <a:t>Jesus recognized the substance of a good, strong disciple in this tax-collector, Matthew, who promptly dropped everything to follow when he was called!</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prstGeom prst="rect">
            <a:avLst/>
          </a:prstGeom>
        </p:spPr>
        <p:txBody>
          <a:bodyPr/>
          <a:lstStyle/>
          <a:p>
            <a:pPr/>
            <a:r>
              <a:t>Economics</a:t>
            </a:r>
          </a:p>
        </p:txBody>
      </p:sp>
      <p:sp>
        <p:nvSpPr>
          <p:cNvPr id="190" name="Shape 190"/>
          <p:cNvSpPr/>
          <p:nvPr>
            <p:ph type="body" idx="1"/>
          </p:nvPr>
        </p:nvSpPr>
        <p:spPr>
          <a:prstGeom prst="rect">
            <a:avLst/>
          </a:prstGeom>
        </p:spPr>
        <p:txBody>
          <a:bodyPr/>
          <a:lstStyle/>
          <a:p>
            <a:pPr marL="297179" indent="-297179" defTabSz="455674">
              <a:spcBef>
                <a:spcPts val="2400"/>
              </a:spcBef>
              <a:buBlip>
                <a:blip r:embed="rId2"/>
              </a:buBlip>
              <a:defRPr sz="2800"/>
            </a:pPr>
            <a:r>
              <a:t>The time and place of Jesus’ upbringing thus had substantial economic hardship. Oppression, drought, and famine continued.</a:t>
            </a:r>
          </a:p>
          <a:p>
            <a:pPr marL="297179" indent="-297179" defTabSz="455674">
              <a:spcBef>
                <a:spcPts val="2400"/>
              </a:spcBef>
              <a:buBlip>
                <a:blip r:embed="rId2"/>
              </a:buBlip>
              <a:defRPr sz="2800"/>
            </a:pPr>
            <a:r>
              <a:t>The wealthy siphoned tax money and got richer.</a:t>
            </a:r>
          </a:p>
          <a:p>
            <a:pPr marL="297179" indent="-297179" defTabSz="455674">
              <a:spcBef>
                <a:spcPts val="2400"/>
              </a:spcBef>
              <a:buBlip>
                <a:blip r:embed="rId2"/>
              </a:buBlip>
              <a:defRPr sz="2800"/>
            </a:pPr>
            <a:r>
              <a:t>Farmers had to sell land for almost nothing and become field laborers.</a:t>
            </a:r>
          </a:p>
          <a:p>
            <a:pPr marL="297179" indent="-297179" defTabSz="455674">
              <a:spcBef>
                <a:spcPts val="2400"/>
              </a:spcBef>
              <a:buBlip>
                <a:blip r:embed="rId2"/>
              </a:buBlip>
              <a:defRPr sz="2800"/>
            </a:pPr>
            <a:r>
              <a:t>Some had to sell themselves or relatives to pay debts.</a:t>
            </a:r>
          </a:p>
          <a:p>
            <a:pPr marL="297179" indent="-297179" defTabSz="455674">
              <a:spcBef>
                <a:spcPts val="2400"/>
              </a:spcBef>
              <a:buBlip>
                <a:blip r:embed="rId2"/>
              </a:buBlip>
              <a:defRPr sz="2800"/>
            </a:pPr>
            <a:r>
              <a:t>Beggars were a common sight.</a:t>
            </a:r>
          </a:p>
          <a:p>
            <a:pPr marL="297179" indent="-297179" defTabSz="455674">
              <a:spcBef>
                <a:spcPts val="2400"/>
              </a:spcBef>
              <a:buBlip>
                <a:blip r:embed="rId2"/>
              </a:buBlip>
              <a:defRPr sz="2800"/>
            </a:pPr>
            <a:r>
              <a:t>Artisans and traders were in the mid-class (carpentry of Jesus)</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2" name="image16.png"/>
          <p:cNvPicPr>
            <a:picLocks noChangeAspect="1"/>
          </p:cNvPicPr>
          <p:nvPr>
            <p:ph type="pic" idx="13"/>
          </p:nvPr>
        </p:nvPicPr>
        <p:blipFill>
          <a:blip r:embed="rId2">
            <a:extLst/>
          </a:blip>
          <a:stretch>
            <a:fillRect/>
          </a:stretch>
        </p:blipFill>
        <p:spPr>
          <a:xfrm>
            <a:off x="7594600" y="3048000"/>
            <a:ext cx="4292600" cy="5664200"/>
          </a:xfrm>
          <a:prstGeom prst="rect">
            <a:avLst/>
          </a:prstGeom>
        </p:spPr>
      </p:pic>
      <p:sp>
        <p:nvSpPr>
          <p:cNvPr id="193" name="Shape 193"/>
          <p:cNvSpPr/>
          <p:nvPr>
            <p:ph type="title"/>
          </p:nvPr>
        </p:nvSpPr>
        <p:spPr>
          <a:prstGeom prst="rect">
            <a:avLst/>
          </a:prstGeom>
        </p:spPr>
        <p:txBody>
          <a:bodyPr/>
          <a:lstStyle/>
          <a:p>
            <a:pPr defTabSz="537462">
              <a:defRPr sz="6900"/>
            </a:pPr>
            <a:r>
              <a:t>Three </a:t>
            </a:r>
            <a:r>
              <a:rPr i="1"/>
              <a:t>haireseis</a:t>
            </a:r>
            <a:r>
              <a:t> (schools) in the early first century</a:t>
            </a:r>
          </a:p>
        </p:txBody>
      </p:sp>
      <p:sp>
        <p:nvSpPr>
          <p:cNvPr id="194" name="Shape 194"/>
          <p:cNvSpPr/>
          <p:nvPr>
            <p:ph type="body" sz="half" idx="1"/>
          </p:nvPr>
        </p:nvSpPr>
        <p:spPr>
          <a:prstGeom prst="rect">
            <a:avLst/>
          </a:prstGeom>
        </p:spPr>
        <p:txBody>
          <a:bodyPr/>
          <a:lstStyle/>
          <a:p>
            <a:pPr marL="339088" indent="-339088" defTabSz="519937">
              <a:spcBef>
                <a:spcPts val="2400"/>
              </a:spcBef>
              <a:buBlip>
                <a:blip r:embed="rId3"/>
              </a:buBlip>
              <a:defRPr sz="3200"/>
            </a:pPr>
            <a:r>
              <a:t>1. Pharisees: self-righteous, zealous religious leaders; name means “to separate”</a:t>
            </a:r>
          </a:p>
          <a:p>
            <a:pPr marL="339088" indent="-339088" defTabSz="519937">
              <a:spcBef>
                <a:spcPts val="2400"/>
              </a:spcBef>
              <a:buBlip>
                <a:blip r:embed="rId3"/>
              </a:buBlip>
              <a:defRPr sz="3200"/>
            </a:pPr>
            <a:r>
              <a:t>2. Sadducees: rich, aristocratic, conservative religious leaders</a:t>
            </a:r>
          </a:p>
          <a:p>
            <a:pPr marL="339088" indent="-339088" defTabSz="519937">
              <a:spcBef>
                <a:spcPts val="2400"/>
              </a:spcBef>
              <a:buBlip>
                <a:blip r:embed="rId3"/>
              </a:buBlip>
              <a:defRPr sz="3200"/>
            </a:pPr>
            <a:r>
              <a:t>3. Essenes: holy ones; male and celibate (associated with Dead Sea Scrolls)</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 name="image17.png"/>
          <p:cNvPicPr>
            <a:picLocks noChangeAspect="1"/>
          </p:cNvPicPr>
          <p:nvPr>
            <p:ph type="pic" idx="13"/>
          </p:nvPr>
        </p:nvPicPr>
        <p:blipFill>
          <a:blip r:embed="rId2">
            <a:extLst/>
          </a:blip>
          <a:stretch>
            <a:fillRect/>
          </a:stretch>
        </p:blipFill>
        <p:spPr>
          <a:xfrm>
            <a:off x="2870200" y="723900"/>
            <a:ext cx="7277100" cy="5346700"/>
          </a:xfrm>
          <a:prstGeom prst="rect">
            <a:avLst/>
          </a:prstGeom>
        </p:spPr>
      </p:pic>
      <p:sp>
        <p:nvSpPr>
          <p:cNvPr id="197" name="Shape 197"/>
          <p:cNvSpPr/>
          <p:nvPr>
            <p:ph type="title"/>
          </p:nvPr>
        </p:nvSpPr>
        <p:spPr>
          <a:prstGeom prst="rect">
            <a:avLst/>
          </a:prstGeom>
        </p:spPr>
        <p:txBody>
          <a:bodyPr/>
          <a:lstStyle>
            <a:lvl1pPr defTabSz="449833">
              <a:defRPr sz="5800"/>
            </a:lvl1pPr>
          </a:lstStyle>
          <a:p>
            <a:pPr/>
            <a:r>
              <a:t>Messianic expectations ran high</a:t>
            </a:r>
          </a:p>
        </p:txBody>
      </p:sp>
      <p:sp>
        <p:nvSpPr>
          <p:cNvPr id="198" name="Shape 198"/>
          <p:cNvSpPr/>
          <p:nvPr>
            <p:ph type="body" sz="quarter" idx="1"/>
          </p:nvPr>
        </p:nvSpPr>
        <p:spPr>
          <a:prstGeom prst="rect">
            <a:avLst/>
          </a:prstGeom>
        </p:spPr>
        <p:txBody>
          <a:bodyPr/>
          <a:lstStyle/>
          <a:p>
            <a:pPr>
              <a:defRPr sz="3000">
                <a:latin typeface="Didot"/>
                <a:ea typeface="Didot"/>
                <a:cs typeface="Didot"/>
                <a:sym typeface="Didot"/>
              </a:defRPr>
            </a:pPr>
          </a:p>
          <a:p>
            <a:pPr>
              <a:defRPr sz="3000">
                <a:latin typeface="Didot"/>
                <a:ea typeface="Didot"/>
                <a:cs typeface="Didot"/>
                <a:sym typeface="Didot"/>
              </a:defRPr>
            </a:pPr>
            <a:r>
              <a:t>Jesus was not the kind of Messiah they expected</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image4.png"/>
          <p:cNvPicPr>
            <a:picLocks noChangeAspect="1"/>
          </p:cNvPicPr>
          <p:nvPr>
            <p:ph type="pic" idx="13"/>
          </p:nvPr>
        </p:nvPicPr>
        <p:blipFill>
          <a:blip r:embed="rId2">
            <a:extLst/>
          </a:blip>
          <a:stretch>
            <a:fillRect/>
          </a:stretch>
        </p:blipFill>
        <p:spPr>
          <a:xfrm>
            <a:off x="7594600" y="3048000"/>
            <a:ext cx="4292600" cy="5664200"/>
          </a:xfrm>
          <a:prstGeom prst="rect">
            <a:avLst/>
          </a:prstGeom>
        </p:spPr>
      </p:pic>
      <p:sp>
        <p:nvSpPr>
          <p:cNvPr id="127" name="Shape 127"/>
          <p:cNvSpPr/>
          <p:nvPr>
            <p:ph type="title"/>
          </p:nvPr>
        </p:nvSpPr>
        <p:spPr>
          <a:prstGeom prst="rect">
            <a:avLst/>
          </a:prstGeom>
        </p:spPr>
        <p:txBody>
          <a:bodyPr/>
          <a:lstStyle>
            <a:lvl1pPr defTabSz="368045">
              <a:defRPr sz="4700"/>
            </a:lvl1pPr>
          </a:lstStyle>
          <a:p>
            <a:pPr/>
            <a:r>
              <a:t>During Jesus’ time, the Roman Empire encompassed Galilee, Samaria, Judea</a:t>
            </a:r>
          </a:p>
        </p:txBody>
      </p:sp>
      <p:sp>
        <p:nvSpPr>
          <p:cNvPr id="128" name="Shape 128"/>
          <p:cNvSpPr/>
          <p:nvPr>
            <p:ph type="body" sz="half" idx="1"/>
          </p:nvPr>
        </p:nvSpPr>
        <p:spPr>
          <a:prstGeom prst="rect">
            <a:avLst/>
          </a:prstGeom>
        </p:spPr>
        <p:txBody>
          <a:bodyPr/>
          <a:lstStyle>
            <a:lvl1pPr marL="369570" indent="-369570" defTabSz="566673">
              <a:spcBef>
                <a:spcPts val="2700"/>
              </a:spcBef>
              <a:buBlip>
                <a:blip r:embed="rId3"/>
              </a:buBlip>
              <a:defRPr sz="3400"/>
            </a:lvl1pPr>
          </a:lstStyle>
          <a:p>
            <a:pPr/>
            <a:r>
              <a:t>Matthew 4:23 - And Jesus went about all Galilee, teaching in their synagogues, and preaching the gospel of the kingdom, and healing all manner of sickness and all manner of disease among the people.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image5.png"/>
          <p:cNvPicPr>
            <a:picLocks noChangeAspect="1"/>
          </p:cNvPicPr>
          <p:nvPr>
            <p:ph type="pic" idx="13"/>
          </p:nvPr>
        </p:nvPicPr>
        <p:blipFill>
          <a:blip r:embed="rId2">
            <a:extLst/>
          </a:blip>
          <a:stretch>
            <a:fillRect/>
          </a:stretch>
        </p:blipFill>
        <p:spPr>
          <a:xfrm>
            <a:off x="6725770" y="1457608"/>
            <a:ext cx="5435602" cy="6934202"/>
          </a:xfrm>
          <a:prstGeom prst="rect">
            <a:avLst/>
          </a:prstGeom>
        </p:spPr>
      </p:pic>
      <p:sp>
        <p:nvSpPr>
          <p:cNvPr id="131" name="Shape 131"/>
          <p:cNvSpPr/>
          <p:nvPr>
            <p:ph type="title"/>
          </p:nvPr>
        </p:nvSpPr>
        <p:spPr>
          <a:prstGeom prst="rect">
            <a:avLst/>
          </a:prstGeom>
        </p:spPr>
        <p:txBody>
          <a:bodyPr/>
          <a:lstStyle/>
          <a:p>
            <a:pPr defTabSz="350520">
              <a:defRPr sz="3600"/>
            </a:pPr>
            <a:r>
              <a:t>This is the area of </a:t>
            </a:r>
          </a:p>
          <a:p>
            <a:pPr defTabSz="350520">
              <a:defRPr sz="3600"/>
            </a:pPr>
            <a:r>
              <a:t>Jesus’ ministry. </a:t>
            </a:r>
          </a:p>
          <a:p>
            <a:pPr defTabSz="350520">
              <a:defRPr sz="3600"/>
            </a:pPr>
          </a:p>
          <a:p>
            <a:pPr defTabSz="350520">
              <a:defRPr sz="3600"/>
            </a:pPr>
            <a:r>
              <a:t>Born: Bethlehem, Judea / Grew up: Nazareth, Galilee.</a:t>
            </a:r>
          </a:p>
        </p:txBody>
      </p:sp>
      <p:sp>
        <p:nvSpPr>
          <p:cNvPr id="132" name="Shape 132"/>
          <p:cNvSpPr/>
          <p:nvPr>
            <p:ph type="body" sz="quarter" idx="1"/>
          </p:nvPr>
        </p:nvSpPr>
        <p:spPr>
          <a:prstGeom prst="rect">
            <a:avLst/>
          </a:prstGeom>
        </p:spPr>
        <p:txBody>
          <a:bodyPr/>
          <a:lstStyle/>
          <a:p>
            <a:pPr defTabSz="566673">
              <a:defRPr sz="1300"/>
            </a:pPr>
          </a:p>
          <a:p>
            <a:pPr defTabSz="566673">
              <a:defRPr sz="1300"/>
            </a:pPr>
          </a:p>
          <a:p>
            <a:pPr defTabSz="566673">
              <a:defRPr sz="1300"/>
            </a:pPr>
          </a:p>
          <a:p>
            <a:pPr defTabSz="566673">
              <a:defRPr sz="1300"/>
            </a:pPr>
          </a:p>
          <a:p>
            <a:pPr defTabSz="566673">
              <a:defRPr sz="1300"/>
            </a:pPr>
          </a:p>
          <a:p>
            <a:pPr defTabSz="566673">
              <a:defRPr sz="1300"/>
            </a:pPr>
            <a:r>
              <a:t>Map from: </a:t>
            </a:r>
            <a:r>
              <a:rPr u="sng">
                <a:solidFill>
                  <a:srgbClr val="0000FF"/>
                </a:solidFill>
                <a:uFill>
                  <a:solidFill>
                    <a:srgbClr val="0000FF"/>
                  </a:solidFill>
                </a:uFill>
                <a:hlinkClick r:id="rId3" invalidUrl="" action="" tgtFrame="" tooltip="" history="1" highlightClick="0" endSnd="0"/>
              </a:rPr>
              <a:t>blogs.thegospelcoalition.org</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image6.png"/>
          <p:cNvPicPr>
            <a:picLocks noChangeAspect="1"/>
          </p:cNvPicPr>
          <p:nvPr>
            <p:ph type="pic" idx="13"/>
          </p:nvPr>
        </p:nvPicPr>
        <p:blipFill>
          <a:blip r:embed="rId2">
            <a:extLst/>
          </a:blip>
          <a:stretch>
            <a:fillRect/>
          </a:stretch>
        </p:blipFill>
        <p:spPr>
          <a:xfrm>
            <a:off x="2870200" y="723900"/>
            <a:ext cx="7277100" cy="5346700"/>
          </a:xfrm>
          <a:prstGeom prst="rect">
            <a:avLst/>
          </a:prstGeom>
        </p:spPr>
      </p:pic>
      <p:sp>
        <p:nvSpPr>
          <p:cNvPr id="135" name="Shape 135"/>
          <p:cNvSpPr/>
          <p:nvPr>
            <p:ph type="title"/>
          </p:nvPr>
        </p:nvSpPr>
        <p:spPr>
          <a:prstGeom prst="rect">
            <a:avLst/>
          </a:prstGeom>
        </p:spPr>
        <p:txBody>
          <a:bodyPr/>
          <a:lstStyle>
            <a:lvl1pPr defTabSz="309624">
              <a:defRPr sz="4000"/>
            </a:lvl1pPr>
          </a:lstStyle>
          <a:p>
            <a:pPr/>
            <a:r>
              <a:t>The Roman Empire under Augustus Caesar (31 BC - AD 6)</a:t>
            </a:r>
          </a:p>
        </p:txBody>
      </p:sp>
      <p:sp>
        <p:nvSpPr>
          <p:cNvPr id="136" name="Shape 136"/>
          <p:cNvSpPr/>
          <p:nvPr>
            <p:ph type="body" sz="quarter" idx="1"/>
          </p:nvPr>
        </p:nvSpPr>
        <p:spPr>
          <a:prstGeom prst="rect">
            <a:avLst/>
          </a:prstGeom>
        </p:spPr>
        <p:txBody>
          <a:bodyPr/>
          <a:lstStyle/>
          <a:p>
            <a:pPr defTabSz="566673">
              <a:defRPr sz="1500"/>
            </a:pPr>
            <a:r>
              <a:t>Judea and Syria (Samaria/Galilee) on extreme east of Mediterranean Sea</a:t>
            </a:r>
          </a:p>
          <a:p>
            <a:pPr defTabSz="566673">
              <a:defRPr sz="1400" u="sng"/>
            </a:pPr>
            <a:r>
              <a:rPr>
                <a:solidFill>
                  <a:srgbClr val="0000FF"/>
                </a:solidFill>
                <a:uFill>
                  <a:solidFill>
                    <a:srgbClr val="0000FF"/>
                  </a:solidFill>
                </a:uFill>
                <a:hlinkClick r:id="rId3" invalidUrl="" action="" tgtFrame="" tooltip="" history="1" highlightClick="0" endSnd="0"/>
              </a:rPr>
              <a:t>resourcesforhistoryteachers.wikispaces.com</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p>
            <a:pPr/>
            <a:r>
              <a:t>Imperial Province</a:t>
            </a:r>
          </a:p>
        </p:txBody>
      </p:sp>
      <p:sp>
        <p:nvSpPr>
          <p:cNvPr id="139" name="Shape 139"/>
          <p:cNvSpPr/>
          <p:nvPr>
            <p:ph type="body" idx="1"/>
          </p:nvPr>
        </p:nvSpPr>
        <p:spPr>
          <a:prstGeom prst="rect">
            <a:avLst/>
          </a:prstGeom>
        </p:spPr>
        <p:txBody>
          <a:bodyPr/>
          <a:lstStyle/>
          <a:p>
            <a:pPr>
              <a:buBlip>
                <a:blip r:embed="rId2"/>
              </a:buBlip>
            </a:pPr>
            <a:r>
              <a:t>64 BC, the area ruled by the Hasmonean dynasty (including Judea, Galilee, Idumea, and Perea) became an imperial province.</a:t>
            </a:r>
          </a:p>
          <a:p>
            <a:pPr>
              <a:buBlip>
                <a:blip r:embed="rId2"/>
              </a:buBlip>
            </a:pPr>
            <a:r>
              <a:t> Discord and strife between Hasmonean brothers helped Rome acquire this area in their expansion.</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image7.png"/>
          <p:cNvPicPr>
            <a:picLocks noChangeAspect="1"/>
          </p:cNvPicPr>
          <p:nvPr>
            <p:ph type="pic" idx="13"/>
          </p:nvPr>
        </p:nvPicPr>
        <p:blipFill>
          <a:blip r:embed="rId2">
            <a:extLst/>
          </a:blip>
          <a:stretch>
            <a:fillRect/>
          </a:stretch>
        </p:blipFill>
        <p:spPr>
          <a:xfrm>
            <a:off x="6725770" y="1457608"/>
            <a:ext cx="5435602" cy="6934202"/>
          </a:xfrm>
          <a:prstGeom prst="rect">
            <a:avLst/>
          </a:prstGeom>
        </p:spPr>
      </p:pic>
      <p:sp>
        <p:nvSpPr>
          <p:cNvPr id="142" name="Shape 142"/>
          <p:cNvSpPr/>
          <p:nvPr>
            <p:ph type="title"/>
          </p:nvPr>
        </p:nvSpPr>
        <p:spPr>
          <a:prstGeom prst="rect">
            <a:avLst/>
          </a:prstGeom>
        </p:spPr>
        <p:txBody>
          <a:bodyPr/>
          <a:lstStyle/>
          <a:p>
            <a:pPr defTabSz="274574">
              <a:defRPr sz="2800"/>
            </a:pPr>
            <a:r>
              <a:t>Languages: </a:t>
            </a:r>
          </a:p>
          <a:p>
            <a:pPr defTabSz="274574">
              <a:defRPr sz="2800"/>
            </a:pPr>
            <a:r>
              <a:t>1) Aramaic - commonly spoken</a:t>
            </a:r>
          </a:p>
          <a:p>
            <a:pPr defTabSz="274574">
              <a:defRPr sz="2800"/>
            </a:pPr>
            <a:r>
              <a:t> 2) Hebrew - Dead Sea Scrolls </a:t>
            </a:r>
          </a:p>
          <a:p>
            <a:pPr defTabSz="274574">
              <a:defRPr sz="2800"/>
            </a:pPr>
            <a:r>
              <a:t>3) Greek - politics, trade, on money &amp; monuments (native authors, Flavius Josephus and Justus of Tiberius, wrote in Greek.</a:t>
            </a:r>
          </a:p>
        </p:txBody>
      </p:sp>
      <p:sp>
        <p:nvSpPr>
          <p:cNvPr id="143" name="Shape 143"/>
          <p:cNvSpPr/>
          <p:nvPr>
            <p:ph type="body" sz="quarter" idx="1"/>
          </p:nvPr>
        </p:nvSpPr>
        <p:spPr>
          <a:prstGeom prst="rect">
            <a:avLst/>
          </a:prstGeom>
        </p:spPr>
        <p:txBody>
          <a:bodyPr/>
          <a:lstStyle/>
          <a:p>
            <a:pPr>
              <a:defRPr sz="2000"/>
            </a:pPr>
          </a:p>
          <a:p>
            <a:pPr>
              <a:defRPr sz="2000"/>
            </a:pPr>
            <a:r>
              <a:t>Qumran Caves, Dead Sea Scrolls</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prstGeom prst="rect">
            <a:avLst/>
          </a:prstGeom>
        </p:spPr>
        <p:txBody>
          <a:bodyPr/>
          <a:lstStyle>
            <a:lvl1pPr defTabSz="543305">
              <a:defRPr sz="7000"/>
            </a:lvl1pPr>
          </a:lstStyle>
          <a:p>
            <a:pPr/>
            <a:r>
              <a:t>Hasmoneans to Herodians</a:t>
            </a:r>
          </a:p>
        </p:txBody>
      </p:sp>
      <p:sp>
        <p:nvSpPr>
          <p:cNvPr id="146" name="Shape 146"/>
          <p:cNvSpPr/>
          <p:nvPr>
            <p:ph type="body" idx="1"/>
          </p:nvPr>
        </p:nvSpPr>
        <p:spPr>
          <a:prstGeom prst="rect">
            <a:avLst/>
          </a:prstGeom>
        </p:spPr>
        <p:txBody>
          <a:bodyPr/>
          <a:lstStyle/>
          <a:p>
            <a:pPr marL="361950" indent="-361950" defTabSz="554990">
              <a:spcBef>
                <a:spcPts val="3000"/>
              </a:spcBef>
              <a:buBlip>
                <a:blip r:embed="rId2"/>
              </a:buBlip>
              <a:defRPr sz="3400"/>
            </a:pPr>
            <a:r>
              <a:t>Widow of Alexander Janneus, Salome Alexandra, reigns peacefully (76-67 BC).</a:t>
            </a:r>
          </a:p>
          <a:p>
            <a:pPr marL="361950" indent="-361950" defTabSz="554990">
              <a:spcBef>
                <a:spcPts val="3000"/>
              </a:spcBef>
              <a:buBlip>
                <a:blip r:embed="rId2"/>
              </a:buBlip>
              <a:defRPr sz="3400"/>
            </a:pPr>
            <a:r>
              <a:t>At her death, younger son, Aristobulus fights and steals the throne from rightful heir, her older son, Hyrcanus II.</a:t>
            </a:r>
          </a:p>
          <a:p>
            <a:pPr marL="361950" indent="-361950" defTabSz="554990">
              <a:spcBef>
                <a:spcPts val="3000"/>
              </a:spcBef>
              <a:buBlip>
                <a:blip r:embed="rId2"/>
              </a:buBlip>
              <a:defRPr sz="3400"/>
            </a:pPr>
            <a:r>
              <a:t>Antipater, son of former governor under Janneus, attempts forcefully to restore Hyrcanus II. </a:t>
            </a:r>
          </a:p>
          <a:p>
            <a:pPr marL="361950" indent="-361950" defTabSz="554990">
              <a:spcBef>
                <a:spcPts val="3000"/>
              </a:spcBef>
              <a:buBlip>
                <a:blip r:embed="rId2"/>
              </a:buBlip>
              <a:defRPr sz="3400"/>
            </a:pPr>
            <a:r>
              <a:t>The brothers both seek help from Rome.</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body" idx="1"/>
          </p:nvPr>
        </p:nvSpPr>
        <p:spPr>
          <a:prstGeom prst="rect">
            <a:avLst/>
          </a:prstGeom>
        </p:spPr>
        <p:txBody>
          <a:bodyPr/>
          <a:lstStyle/>
          <a:p>
            <a:pPr marL="369570" indent="-369570" defTabSz="566673">
              <a:spcBef>
                <a:spcPts val="3100"/>
              </a:spcBef>
              <a:buBlip>
                <a:blip r:embed="rId2"/>
              </a:buBlip>
              <a:defRPr sz="3400"/>
            </a:pPr>
            <a:r>
              <a:t>Rome sends Pompey who takes the Temple at Jerusalem; thus ends Jewish governance.</a:t>
            </a:r>
          </a:p>
          <a:p>
            <a:pPr marL="369570" indent="-369570" defTabSz="566673">
              <a:spcBef>
                <a:spcPts val="3100"/>
              </a:spcBef>
              <a:buBlip>
                <a:blip r:embed="rId2"/>
              </a:buBlip>
              <a:defRPr sz="3400"/>
            </a:pPr>
            <a:r>
              <a:t>Judea, Samaria, Galilee, Idumea, and Perea must pay Roman tribute.</a:t>
            </a:r>
          </a:p>
          <a:p>
            <a:pPr marL="369570" indent="-369570" defTabSz="566673">
              <a:spcBef>
                <a:spcPts val="3100"/>
              </a:spcBef>
              <a:buBlip>
                <a:blip r:embed="rId2"/>
              </a:buBlip>
              <a:defRPr sz="3400"/>
            </a:pPr>
            <a:r>
              <a:t>Hyrcanus II is restored as High Priest but has no political power.</a:t>
            </a:r>
          </a:p>
          <a:p>
            <a:pPr marL="369570" indent="-369570" defTabSz="566673">
              <a:spcBef>
                <a:spcPts val="3100"/>
              </a:spcBef>
              <a:buBlip>
                <a:blip r:embed="rId2"/>
              </a:buBlip>
              <a:defRPr sz="3400"/>
            </a:pPr>
            <a:r>
              <a:t>Antipater retains a measure of local political power; his son becomes well-known as Herod the Great</a:t>
            </a:r>
          </a:p>
          <a:p>
            <a:pPr marL="369570" indent="-369570" defTabSz="566673">
              <a:spcBef>
                <a:spcPts val="3100"/>
              </a:spcBef>
              <a:buBlip>
                <a:blip r:embed="rId2"/>
              </a:buBlip>
              <a:defRPr sz="3400"/>
            </a:pPr>
            <a:r>
              <a:t>Several hundred from Judea, including Aristobulus, are taken as prisoners to Rome.</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Renaissance">
  <a:themeElements>
    <a:clrScheme name="Renaissance">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Helvetica Neue"/>
        <a:ea typeface="Helvetica Neue"/>
        <a:cs typeface="Helvetica Neu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naissance">
  <a:themeElements>
    <a:clrScheme name="Renaissance">
      <a:dk1>
        <a:srgbClr val="000000"/>
      </a:dk1>
      <a:lt1>
        <a:srgbClr val="FFFFFF"/>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Helvetica Neue"/>
        <a:ea typeface="Helvetica Neue"/>
        <a:cs typeface="Helvetica Neu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