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>
  <p:sldMasterIdLst>
    <p:sldMasterId id="2147483648" r:id="rId1"/>
  </p:sldMasterIdLst>
  <p:notesMasterIdLst>
    <p:notesMasterId r:id="rId147"/>
  </p:notesMasterIdLst>
  <p:sldIdLst>
    <p:sldId id="541" r:id="rId2"/>
    <p:sldId id="506" r:id="rId3"/>
    <p:sldId id="414" r:id="rId4"/>
    <p:sldId id="542" r:id="rId5"/>
    <p:sldId id="302" r:id="rId6"/>
    <p:sldId id="336" r:id="rId7"/>
    <p:sldId id="546" r:id="rId8"/>
    <p:sldId id="334" r:id="rId9"/>
    <p:sldId id="290" r:id="rId10"/>
    <p:sldId id="338" r:id="rId11"/>
    <p:sldId id="301" r:id="rId12"/>
    <p:sldId id="370" r:id="rId13"/>
    <p:sldId id="308" r:id="rId14"/>
    <p:sldId id="513" r:id="rId15"/>
    <p:sldId id="512" r:id="rId16"/>
    <p:sldId id="510" r:id="rId17"/>
    <p:sldId id="511" r:id="rId18"/>
    <p:sldId id="346" r:id="rId19"/>
    <p:sldId id="520" r:id="rId20"/>
    <p:sldId id="521" r:id="rId21"/>
    <p:sldId id="500" r:id="rId22"/>
    <p:sldId id="523" r:id="rId23"/>
    <p:sldId id="339" r:id="rId24"/>
    <p:sldId id="524" r:id="rId25"/>
    <p:sldId id="549" r:id="rId26"/>
    <p:sldId id="566" r:id="rId27"/>
    <p:sldId id="326" r:id="rId28"/>
    <p:sldId id="538" r:id="rId29"/>
    <p:sldId id="317" r:id="rId30"/>
    <p:sldId id="552" r:id="rId31"/>
    <p:sldId id="313" r:id="rId32"/>
    <p:sldId id="547" r:id="rId33"/>
    <p:sldId id="401" r:id="rId34"/>
    <p:sldId id="544" r:id="rId35"/>
    <p:sldId id="545" r:id="rId36"/>
    <p:sldId id="550" r:id="rId37"/>
    <p:sldId id="321" r:id="rId38"/>
    <p:sldId id="349" r:id="rId39"/>
    <p:sldId id="539" r:id="rId40"/>
    <p:sldId id="392" r:id="rId41"/>
    <p:sldId id="529" r:id="rId42"/>
    <p:sldId id="530" r:id="rId43"/>
    <p:sldId id="551" r:id="rId44"/>
    <p:sldId id="553" r:id="rId45"/>
    <p:sldId id="569" r:id="rId46"/>
    <p:sldId id="533" r:id="rId47"/>
    <p:sldId id="568" r:id="rId48"/>
    <p:sldId id="536" r:id="rId49"/>
    <p:sldId id="571" r:id="rId50"/>
    <p:sldId id="532" r:id="rId51"/>
    <p:sldId id="300" r:id="rId52"/>
    <p:sldId id="565" r:id="rId53"/>
    <p:sldId id="556" r:id="rId54"/>
    <p:sldId id="328" r:id="rId55"/>
    <p:sldId id="561" r:id="rId56"/>
    <p:sldId id="297" r:id="rId57"/>
    <p:sldId id="543" r:id="rId58"/>
    <p:sldId id="337" r:id="rId59"/>
    <p:sldId id="272" r:id="rId60"/>
    <p:sldId id="473" r:id="rId61"/>
    <p:sldId id="525" r:id="rId62"/>
    <p:sldId id="464" r:id="rId63"/>
    <p:sldId id="564" r:id="rId64"/>
    <p:sldId id="573" r:id="rId65"/>
    <p:sldId id="574" r:id="rId66"/>
    <p:sldId id="383" r:id="rId67"/>
    <p:sldId id="319" r:id="rId68"/>
    <p:sldId id="560" r:id="rId69"/>
    <p:sldId id="314" r:id="rId70"/>
    <p:sldId id="562" r:id="rId71"/>
    <p:sldId id="572" r:id="rId72"/>
    <p:sldId id="540" r:id="rId73"/>
    <p:sldId id="335" r:id="rId74"/>
    <p:sldId id="320" r:id="rId75"/>
    <p:sldId id="557" r:id="rId76"/>
    <p:sldId id="559" r:id="rId77"/>
    <p:sldId id="558" r:id="rId78"/>
    <p:sldId id="294" r:id="rId79"/>
    <p:sldId id="333" r:id="rId80"/>
    <p:sldId id="296" r:id="rId81"/>
    <p:sldId id="318" r:id="rId82"/>
    <p:sldId id="316" r:id="rId83"/>
    <p:sldId id="309" r:id="rId84"/>
    <p:sldId id="311" r:id="rId85"/>
    <p:sldId id="310" r:id="rId86"/>
    <p:sldId id="307" r:id="rId87"/>
    <p:sldId id="306" r:id="rId88"/>
    <p:sldId id="305" r:id="rId89"/>
    <p:sldId id="304" r:id="rId90"/>
    <p:sldId id="303" r:id="rId91"/>
    <p:sldId id="299" r:id="rId92"/>
    <p:sldId id="295" r:id="rId93"/>
    <p:sldId id="293" r:id="rId94"/>
    <p:sldId id="292" r:id="rId95"/>
    <p:sldId id="291" r:id="rId96"/>
    <p:sldId id="315" r:id="rId97"/>
    <p:sldId id="284" r:id="rId98"/>
    <p:sldId id="285" r:id="rId99"/>
    <p:sldId id="286" r:id="rId100"/>
    <p:sldId id="287" r:id="rId101"/>
    <p:sldId id="288" r:id="rId102"/>
    <p:sldId id="289" r:id="rId103"/>
    <p:sldId id="273" r:id="rId104"/>
    <p:sldId id="281" r:id="rId105"/>
    <p:sldId id="527" r:id="rId106"/>
    <p:sldId id="279" r:id="rId107"/>
    <p:sldId id="278" r:id="rId108"/>
    <p:sldId id="283" r:id="rId109"/>
    <p:sldId id="277" r:id="rId110"/>
    <p:sldId id="275" r:id="rId111"/>
    <p:sldId id="282" r:id="rId112"/>
    <p:sldId id="274" r:id="rId113"/>
    <p:sldId id="256" r:id="rId114"/>
    <p:sldId id="257" r:id="rId115"/>
    <p:sldId id="258" r:id="rId116"/>
    <p:sldId id="259" r:id="rId117"/>
    <p:sldId id="260" r:id="rId118"/>
    <p:sldId id="261" r:id="rId119"/>
    <p:sldId id="262" r:id="rId120"/>
    <p:sldId id="263" r:id="rId121"/>
    <p:sldId id="264" r:id="rId122"/>
    <p:sldId id="265" r:id="rId123"/>
    <p:sldId id="266" r:id="rId124"/>
    <p:sldId id="267" r:id="rId125"/>
    <p:sldId id="268" r:id="rId126"/>
    <p:sldId id="269" r:id="rId127"/>
    <p:sldId id="270" r:id="rId128"/>
    <p:sldId id="345" r:id="rId129"/>
    <p:sldId id="344" r:id="rId130"/>
    <p:sldId id="343" r:id="rId131"/>
    <p:sldId id="342" r:id="rId132"/>
    <p:sldId id="341" r:id="rId133"/>
    <p:sldId id="271" r:id="rId134"/>
    <p:sldId id="457" r:id="rId135"/>
    <p:sldId id="340" r:id="rId136"/>
    <p:sldId id="516" r:id="rId137"/>
    <p:sldId id="323" r:id="rId138"/>
    <p:sldId id="415" r:id="rId139"/>
    <p:sldId id="548" r:id="rId140"/>
    <p:sldId id="332" r:id="rId141"/>
    <p:sldId id="331" r:id="rId142"/>
    <p:sldId id="380" r:id="rId143"/>
    <p:sldId id="395" r:id="rId144"/>
    <p:sldId id="408" r:id="rId145"/>
    <p:sldId id="397" r:id="rId146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1" autoAdjust="0"/>
    <p:restoredTop sz="86438" autoAdjust="0"/>
  </p:normalViewPr>
  <p:slideViewPr>
    <p:cSldViewPr>
      <p:cViewPr varScale="1">
        <p:scale>
          <a:sx n="100" d="100"/>
          <a:sy n="100" d="100"/>
        </p:scale>
        <p:origin x="2064" y="1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826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viewProps" Target="viewProps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theme" Target="theme/theme1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tableStyles" Target="tableStyles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81DE40E-7819-98E1-00A4-671EB2EA77B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43B5CF1-3E46-137D-7AAC-2ADEDFA855E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43F184B-E29C-D54B-818A-0E82837D698B}" type="datetimeFigureOut">
              <a:rPr lang="en-GB"/>
              <a:pPr>
                <a:defRPr/>
              </a:pPr>
              <a:t>28/06/2026</a:t>
            </a:fld>
            <a:endParaRPr lang="en-GB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32A85D30-30F0-2C6D-27A5-C7CCDD9780E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B4A8174F-B070-6398-2376-5C1D65C57D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46E3AF-44C5-C98B-D186-3E642570167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88ECBF-4D43-EC34-9619-37CBADD72D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638CDBF1-0343-4545-80DF-97A732F0D33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2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>
            <a:extLst>
              <a:ext uri="{FF2B5EF4-FFF2-40B4-BE49-F238E27FC236}">
                <a16:creationId xmlns:a16="http://schemas.microsoft.com/office/drawing/2014/main" id="{EB030B9A-3C74-7899-F994-96C91EEE15D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Notes Placeholder 2">
            <a:extLst>
              <a:ext uri="{FF2B5EF4-FFF2-40B4-BE49-F238E27FC236}">
                <a16:creationId xmlns:a16="http://schemas.microsoft.com/office/drawing/2014/main" id="{741DC647-759D-543C-8EA7-6A6AFD1C1D9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/>
              <a:t>Flatford Mill 1817</a:t>
            </a:r>
          </a:p>
        </p:txBody>
      </p:sp>
      <p:sp>
        <p:nvSpPr>
          <p:cNvPr id="4100" name="Slide Number Placeholder 3">
            <a:extLst>
              <a:ext uri="{FF2B5EF4-FFF2-40B4-BE49-F238E27FC236}">
                <a16:creationId xmlns:a16="http://schemas.microsoft.com/office/drawing/2014/main" id="{A15E5C8C-CC29-9249-EA99-B7B6EFDAF62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337ACDDE-F42C-C949-A2FD-0043439352A0}" type="slidenum">
              <a:rPr lang="en-GB" altLang="en-US" smtClean="0"/>
              <a:pPr/>
              <a:t>1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>
            <a:extLst>
              <a:ext uri="{FF2B5EF4-FFF2-40B4-BE49-F238E27FC236}">
                <a16:creationId xmlns:a16="http://schemas.microsoft.com/office/drawing/2014/main" id="{917B9C55-2079-D180-4AAB-295C8F34E06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Notes Placeholder 2">
            <a:extLst>
              <a:ext uri="{FF2B5EF4-FFF2-40B4-BE49-F238E27FC236}">
                <a16:creationId xmlns:a16="http://schemas.microsoft.com/office/drawing/2014/main" id="{D092EE69-6DBB-AB5A-58A5-D0A3213F281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/>
              <a:t>Ford Madox Brown. The last of england. 1855 Thos Woolner</a:t>
            </a:r>
          </a:p>
        </p:txBody>
      </p:sp>
      <p:sp>
        <p:nvSpPr>
          <p:cNvPr id="36868" name="Slide Number Placeholder 3">
            <a:extLst>
              <a:ext uri="{FF2B5EF4-FFF2-40B4-BE49-F238E27FC236}">
                <a16:creationId xmlns:a16="http://schemas.microsoft.com/office/drawing/2014/main" id="{7E867DBB-B0C2-A07C-076C-E3CBEEEBB4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6205C8D-1885-BC48-A686-A6D9122445B8}" type="slidenum">
              <a:rPr lang="en-GB" altLang="en-US" smtClean="0"/>
              <a:pPr/>
              <a:t>24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>
            <a:extLst>
              <a:ext uri="{FF2B5EF4-FFF2-40B4-BE49-F238E27FC236}">
                <a16:creationId xmlns:a16="http://schemas.microsoft.com/office/drawing/2014/main" id="{09C0601F-4AB5-3926-27F6-39212309290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es Placeholder 2">
            <a:extLst>
              <a:ext uri="{FF2B5EF4-FFF2-40B4-BE49-F238E27FC236}">
                <a16:creationId xmlns:a16="http://schemas.microsoft.com/office/drawing/2014/main" id="{29114BE4-1EE5-5658-FA26-957EC79A4F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William Maw Egley Omnibus life in London 1859</a:t>
            </a:r>
          </a:p>
        </p:txBody>
      </p:sp>
      <p:sp>
        <p:nvSpPr>
          <p:cNvPr id="38916" name="Slide Number Placeholder 3">
            <a:extLst>
              <a:ext uri="{FF2B5EF4-FFF2-40B4-BE49-F238E27FC236}">
                <a16:creationId xmlns:a16="http://schemas.microsoft.com/office/drawing/2014/main" id="{64D86894-FDFE-0A0B-5B23-948CF1B25C7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ACC6FC4-C34F-7E42-B9FE-C51FDDA0F80F}" type="slidenum">
              <a:rPr lang="en-GB" altLang="en-US" smtClean="0"/>
              <a:pPr/>
              <a:t>25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>
            <a:extLst>
              <a:ext uri="{FF2B5EF4-FFF2-40B4-BE49-F238E27FC236}">
                <a16:creationId xmlns:a16="http://schemas.microsoft.com/office/drawing/2014/main" id="{02541781-48B7-CFE4-0D20-25A57E2E18B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Notes Placeholder 2">
            <a:extLst>
              <a:ext uri="{FF2B5EF4-FFF2-40B4-BE49-F238E27FC236}">
                <a16:creationId xmlns:a16="http://schemas.microsoft.com/office/drawing/2014/main" id="{36CC1B92-27D6-737B-2961-1E8207557A2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William Maw Egley Omnibus life in London 1859</a:t>
            </a:r>
          </a:p>
        </p:txBody>
      </p:sp>
      <p:sp>
        <p:nvSpPr>
          <p:cNvPr id="40964" name="Slide Number Placeholder 3">
            <a:extLst>
              <a:ext uri="{FF2B5EF4-FFF2-40B4-BE49-F238E27FC236}">
                <a16:creationId xmlns:a16="http://schemas.microsoft.com/office/drawing/2014/main" id="{0AA5B32C-D467-804B-9682-E9B6B5D4F0E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52B7845-9C3F-4345-A3ED-A34FFBBA2DCC}" type="slidenum">
              <a:rPr lang="en-GB" altLang="en-US" smtClean="0"/>
              <a:pPr/>
              <a:t>26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>
            <a:extLst>
              <a:ext uri="{FF2B5EF4-FFF2-40B4-BE49-F238E27FC236}">
                <a16:creationId xmlns:a16="http://schemas.microsoft.com/office/drawing/2014/main" id="{9FBF3A11-CA5B-8A53-2BD4-34E1DA5989D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Notes Placeholder 2">
            <a:extLst>
              <a:ext uri="{FF2B5EF4-FFF2-40B4-BE49-F238E27FC236}">
                <a16:creationId xmlns:a16="http://schemas.microsoft.com/office/drawing/2014/main" id="{58EC8B2D-5C05-7819-BBBB-00F91285309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/>
              <a:t>William Dyce pegwell Bay</a:t>
            </a:r>
          </a:p>
        </p:txBody>
      </p:sp>
      <p:sp>
        <p:nvSpPr>
          <p:cNvPr id="44036" name="Slide Number Placeholder 3">
            <a:extLst>
              <a:ext uri="{FF2B5EF4-FFF2-40B4-BE49-F238E27FC236}">
                <a16:creationId xmlns:a16="http://schemas.microsoft.com/office/drawing/2014/main" id="{081867A3-E107-0D06-BF26-D705FE5298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133AFEF-C4C9-2149-BF06-A77D7105024C}" type="slidenum">
              <a:rPr lang="en-GB" altLang="en-US" smtClean="0"/>
              <a:pPr/>
              <a:t>28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>
            <a:extLst>
              <a:ext uri="{FF2B5EF4-FFF2-40B4-BE49-F238E27FC236}">
                <a16:creationId xmlns:a16="http://schemas.microsoft.com/office/drawing/2014/main" id="{D3654BC0-5539-B992-270F-120644CCC2E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Notes Placeholder 2">
            <a:extLst>
              <a:ext uri="{FF2B5EF4-FFF2-40B4-BE49-F238E27FC236}">
                <a16:creationId xmlns:a16="http://schemas.microsoft.com/office/drawing/2014/main" id="{23DCB218-56CA-7D53-BBC2-578CC25D10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Thomas Seddon 1854-5 died of dysentery in Cairo</a:t>
            </a:r>
          </a:p>
        </p:txBody>
      </p:sp>
      <p:sp>
        <p:nvSpPr>
          <p:cNvPr id="46084" name="Slide Number Placeholder 3">
            <a:extLst>
              <a:ext uri="{FF2B5EF4-FFF2-40B4-BE49-F238E27FC236}">
                <a16:creationId xmlns:a16="http://schemas.microsoft.com/office/drawing/2014/main" id="{F69AA827-A8B6-E018-5B0A-DE7B600F30B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4504278-D5AF-4E4B-BFEF-D473BB0F76D4}" type="slidenum">
              <a:rPr lang="en-GB" altLang="en-US" smtClean="0"/>
              <a:pPr/>
              <a:t>29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>
            <a:extLst>
              <a:ext uri="{FF2B5EF4-FFF2-40B4-BE49-F238E27FC236}">
                <a16:creationId xmlns:a16="http://schemas.microsoft.com/office/drawing/2014/main" id="{B57D8EDD-5FAC-BC8F-19FF-2B560092A7F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Notes Placeholder 2">
            <a:extLst>
              <a:ext uri="{FF2B5EF4-FFF2-40B4-BE49-F238E27FC236}">
                <a16:creationId xmlns:a16="http://schemas.microsoft.com/office/drawing/2014/main" id="{FD8851AD-4E4B-F4A1-43BD-A243855D291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/>
              <a:t>1862 Robert Braithwaite Martineau</a:t>
            </a:r>
          </a:p>
        </p:txBody>
      </p:sp>
      <p:sp>
        <p:nvSpPr>
          <p:cNvPr id="51204" name="Slide Number Placeholder 3">
            <a:extLst>
              <a:ext uri="{FF2B5EF4-FFF2-40B4-BE49-F238E27FC236}">
                <a16:creationId xmlns:a16="http://schemas.microsoft.com/office/drawing/2014/main" id="{7FBC737A-FD29-97A8-F499-24BB27B1E4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E79512D-33EF-394B-A6FE-6FBA62B76144}" type="slidenum">
              <a:rPr lang="en-GB" altLang="en-US" smtClean="0"/>
              <a:pPr/>
              <a:t>33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>
            <a:extLst>
              <a:ext uri="{FF2B5EF4-FFF2-40B4-BE49-F238E27FC236}">
                <a16:creationId xmlns:a16="http://schemas.microsoft.com/office/drawing/2014/main" id="{0B891C2B-89B7-07CE-F6B4-6AFED15953E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Notes Placeholder 2">
            <a:extLst>
              <a:ext uri="{FF2B5EF4-FFF2-40B4-BE49-F238E27FC236}">
                <a16:creationId xmlns:a16="http://schemas.microsoft.com/office/drawing/2014/main" id="{547433BD-F0D5-F4A4-D3D5-2AB1242057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/>
              <a:t>1862 Robert Braithwaite Martineau</a:t>
            </a:r>
          </a:p>
        </p:txBody>
      </p:sp>
      <p:sp>
        <p:nvSpPr>
          <p:cNvPr id="53252" name="Slide Number Placeholder 3">
            <a:extLst>
              <a:ext uri="{FF2B5EF4-FFF2-40B4-BE49-F238E27FC236}">
                <a16:creationId xmlns:a16="http://schemas.microsoft.com/office/drawing/2014/main" id="{AED81711-ABA3-E056-82E4-E7191E65B0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0FE993CC-57FB-1C49-B7AE-D9B741859C02}" type="slidenum">
              <a:rPr lang="en-GB" altLang="en-US" smtClean="0"/>
              <a:pPr/>
              <a:t>34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>
            <a:extLst>
              <a:ext uri="{FF2B5EF4-FFF2-40B4-BE49-F238E27FC236}">
                <a16:creationId xmlns:a16="http://schemas.microsoft.com/office/drawing/2014/main" id="{532036F7-ADFF-C0FB-2791-41C102230EB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Notes Placeholder 2">
            <a:extLst>
              <a:ext uri="{FF2B5EF4-FFF2-40B4-BE49-F238E27FC236}">
                <a16:creationId xmlns:a16="http://schemas.microsoft.com/office/drawing/2014/main" id="{C9EDE8A7-537B-E767-F5F7-3CAC2A848BD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/>
              <a:t>1862 Robert Braithwaite Martineau</a:t>
            </a:r>
          </a:p>
        </p:txBody>
      </p:sp>
      <p:sp>
        <p:nvSpPr>
          <p:cNvPr id="55300" name="Slide Number Placeholder 3">
            <a:extLst>
              <a:ext uri="{FF2B5EF4-FFF2-40B4-BE49-F238E27FC236}">
                <a16:creationId xmlns:a16="http://schemas.microsoft.com/office/drawing/2014/main" id="{5B7C81A0-AB92-1851-7604-29938962BC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BA6A677-E753-5348-90D3-4F08C1DABB39}" type="slidenum">
              <a:rPr lang="en-GB" altLang="en-US" smtClean="0"/>
              <a:pPr/>
              <a:t>35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>
            <a:extLst>
              <a:ext uri="{FF2B5EF4-FFF2-40B4-BE49-F238E27FC236}">
                <a16:creationId xmlns:a16="http://schemas.microsoft.com/office/drawing/2014/main" id="{2D4A5225-581C-7B62-F8BB-D0C632B8C70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Notes Placeholder 2">
            <a:extLst>
              <a:ext uri="{FF2B5EF4-FFF2-40B4-BE49-F238E27FC236}">
                <a16:creationId xmlns:a16="http://schemas.microsoft.com/office/drawing/2014/main" id="{4F4641CD-B652-AB57-11D9-F39898A26E9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Richard Redgrave. The immigrants last sight of home 1858</a:t>
            </a:r>
          </a:p>
        </p:txBody>
      </p:sp>
      <p:sp>
        <p:nvSpPr>
          <p:cNvPr id="57348" name="Slide Number Placeholder 3">
            <a:extLst>
              <a:ext uri="{FF2B5EF4-FFF2-40B4-BE49-F238E27FC236}">
                <a16:creationId xmlns:a16="http://schemas.microsoft.com/office/drawing/2014/main" id="{802764BD-A7C8-E6C0-D1B0-07B7F4BC01F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0F5D5764-0FD0-E84E-AABD-EF395C7BC1B7}" type="slidenum">
              <a:rPr lang="en-GB" altLang="en-US" smtClean="0"/>
              <a:pPr/>
              <a:t>36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>
            <a:extLst>
              <a:ext uri="{FF2B5EF4-FFF2-40B4-BE49-F238E27FC236}">
                <a16:creationId xmlns:a16="http://schemas.microsoft.com/office/drawing/2014/main" id="{1C7882EE-D4CD-22F6-2D4D-40BCFA25766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1" name="Notes Placeholder 2">
            <a:extLst>
              <a:ext uri="{FF2B5EF4-FFF2-40B4-BE49-F238E27FC236}">
                <a16:creationId xmlns:a16="http://schemas.microsoft.com/office/drawing/2014/main" id="{80BFFF5F-9685-2A3A-32FD-40E237498A9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/>
              <a:t>Abraham SolomonAwaiting the Verdict 1857</a:t>
            </a:r>
          </a:p>
        </p:txBody>
      </p:sp>
      <p:sp>
        <p:nvSpPr>
          <p:cNvPr id="63492" name="Slide Number Placeholder 3">
            <a:extLst>
              <a:ext uri="{FF2B5EF4-FFF2-40B4-BE49-F238E27FC236}">
                <a16:creationId xmlns:a16="http://schemas.microsoft.com/office/drawing/2014/main" id="{D8D48CBC-1EB0-B954-4E36-211F3187B6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21E73545-11EB-6E4A-B582-76E546CC92EB}" type="slidenum">
              <a:rPr lang="en-GB" altLang="en-US" smtClean="0"/>
              <a:pPr/>
              <a:t>41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>
            <a:extLst>
              <a:ext uri="{FF2B5EF4-FFF2-40B4-BE49-F238E27FC236}">
                <a16:creationId xmlns:a16="http://schemas.microsoft.com/office/drawing/2014/main" id="{C5AE6120-85EF-885D-F509-62A68EA2A39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Notes Placeholder 2">
            <a:extLst>
              <a:ext uri="{FF2B5EF4-FFF2-40B4-BE49-F238E27FC236}">
                <a16:creationId xmlns:a16="http://schemas.microsoft.com/office/drawing/2014/main" id="{87B1FAEA-DF6B-CEC9-D7CA-A2271CE34D6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/>
              <a:t>Hadleigh Castle 1828</a:t>
            </a:r>
          </a:p>
        </p:txBody>
      </p:sp>
      <p:sp>
        <p:nvSpPr>
          <p:cNvPr id="6148" name="Slide Number Placeholder 3">
            <a:extLst>
              <a:ext uri="{FF2B5EF4-FFF2-40B4-BE49-F238E27FC236}">
                <a16:creationId xmlns:a16="http://schemas.microsoft.com/office/drawing/2014/main" id="{1DF4B03A-CC1D-E691-F6FC-64E20FCB5B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C84AB281-A67A-0A40-A1E5-AC6B41010702}" type="slidenum">
              <a:rPr lang="en-GB" altLang="en-US" smtClean="0"/>
              <a:pPr eaLnBrk="1" hangingPunct="1"/>
              <a:t>2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>
            <a:extLst>
              <a:ext uri="{FF2B5EF4-FFF2-40B4-BE49-F238E27FC236}">
                <a16:creationId xmlns:a16="http://schemas.microsoft.com/office/drawing/2014/main" id="{6542D51E-C33E-4DE8-6B84-BC9EC17C851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Notes Placeholder 2">
            <a:extLst>
              <a:ext uri="{FF2B5EF4-FFF2-40B4-BE49-F238E27FC236}">
                <a16:creationId xmlns:a16="http://schemas.microsoft.com/office/drawing/2014/main" id="{AD2CC524-6BFA-0E22-5D94-762152863B5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/>
              <a:t>1859</a:t>
            </a:r>
          </a:p>
        </p:txBody>
      </p:sp>
      <p:sp>
        <p:nvSpPr>
          <p:cNvPr id="65540" name="Slide Number Placeholder 3">
            <a:extLst>
              <a:ext uri="{FF2B5EF4-FFF2-40B4-BE49-F238E27FC236}">
                <a16:creationId xmlns:a16="http://schemas.microsoft.com/office/drawing/2014/main" id="{2C1604EC-82A8-01CD-CB9C-A00CFEA463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F7B02FC-707B-D940-981E-F9DE3D9776B0}" type="slidenum">
              <a:rPr lang="en-GB" altLang="en-US" smtClean="0"/>
              <a:pPr/>
              <a:t>42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>
            <a:extLst>
              <a:ext uri="{FF2B5EF4-FFF2-40B4-BE49-F238E27FC236}">
                <a16:creationId xmlns:a16="http://schemas.microsoft.com/office/drawing/2014/main" id="{4BD52F28-4726-084B-EC99-CB0E7352E9C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7" name="Notes Placeholder 2">
            <a:extLst>
              <a:ext uri="{FF2B5EF4-FFF2-40B4-BE49-F238E27FC236}">
                <a16:creationId xmlns:a16="http://schemas.microsoft.com/office/drawing/2014/main" id="{23AC5837-FFB0-A0E6-1A90-4878A2D220A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Clock 10 past five</a:t>
            </a:r>
          </a:p>
        </p:txBody>
      </p:sp>
      <p:sp>
        <p:nvSpPr>
          <p:cNvPr id="67588" name="Slide Number Placeholder 3">
            <a:extLst>
              <a:ext uri="{FF2B5EF4-FFF2-40B4-BE49-F238E27FC236}">
                <a16:creationId xmlns:a16="http://schemas.microsoft.com/office/drawing/2014/main" id="{36445D6C-E5BB-1279-DFD1-6E5FDC885E1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2C376976-8296-1044-8CE7-CE0F6B58AB4C}" type="slidenum">
              <a:rPr lang="en-GB" altLang="en-US" smtClean="0"/>
              <a:pPr/>
              <a:t>43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>
            <a:extLst>
              <a:ext uri="{FF2B5EF4-FFF2-40B4-BE49-F238E27FC236}">
                <a16:creationId xmlns:a16="http://schemas.microsoft.com/office/drawing/2014/main" id="{0E0CE8A6-F5D3-7E75-FD73-B3A58CD4C5B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5" name="Notes Placeholder 2">
            <a:extLst>
              <a:ext uri="{FF2B5EF4-FFF2-40B4-BE49-F238E27FC236}">
                <a16:creationId xmlns:a16="http://schemas.microsoft.com/office/drawing/2014/main" id="{7F648E2D-FAC4-FDFB-28A8-03869F4BE55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/>
              <a:t>Emily Mary Osborn. Nameless and friendless 1857</a:t>
            </a:r>
          </a:p>
        </p:txBody>
      </p:sp>
      <p:sp>
        <p:nvSpPr>
          <p:cNvPr id="69636" name="Slide Number Placeholder 3">
            <a:extLst>
              <a:ext uri="{FF2B5EF4-FFF2-40B4-BE49-F238E27FC236}">
                <a16:creationId xmlns:a16="http://schemas.microsoft.com/office/drawing/2014/main" id="{E4453117-518D-BA48-AE35-50C3123F26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232C466-767F-A142-99A5-5A9A55D9CA58}" type="slidenum">
              <a:rPr lang="en-GB" altLang="en-US" smtClean="0"/>
              <a:pPr/>
              <a:t>44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Image Placeholder 1">
            <a:extLst>
              <a:ext uri="{FF2B5EF4-FFF2-40B4-BE49-F238E27FC236}">
                <a16:creationId xmlns:a16="http://schemas.microsoft.com/office/drawing/2014/main" id="{7B43BCA8-F0E9-542D-978D-DB26A8A0FF3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6803" name="Notes Placeholder 2">
            <a:extLst>
              <a:ext uri="{FF2B5EF4-FFF2-40B4-BE49-F238E27FC236}">
                <a16:creationId xmlns:a16="http://schemas.microsoft.com/office/drawing/2014/main" id="{65AEC33D-D45E-E032-6DC6-B713FE41CA5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/>
              <a:t>George Elgar Hicks Womans mission companion of manhood</a:t>
            </a:r>
          </a:p>
        </p:txBody>
      </p:sp>
      <p:sp>
        <p:nvSpPr>
          <p:cNvPr id="76804" name="Slide Number Placeholder 3">
            <a:extLst>
              <a:ext uri="{FF2B5EF4-FFF2-40B4-BE49-F238E27FC236}">
                <a16:creationId xmlns:a16="http://schemas.microsoft.com/office/drawing/2014/main" id="{1A19B547-E994-71B1-3386-FCF465E0E8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03F56E24-73BD-8B4C-945D-EC677299B0F6}" type="slidenum">
              <a:rPr lang="en-GB" altLang="en-US" smtClean="0"/>
              <a:pPr/>
              <a:t>50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lide Image Placeholder 1">
            <a:extLst>
              <a:ext uri="{FF2B5EF4-FFF2-40B4-BE49-F238E27FC236}">
                <a16:creationId xmlns:a16="http://schemas.microsoft.com/office/drawing/2014/main" id="{E04248FF-4F91-C9CD-E33A-AFB532FBECD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8851" name="Notes Placeholder 2">
            <a:extLst>
              <a:ext uri="{FF2B5EF4-FFF2-40B4-BE49-F238E27FC236}">
                <a16:creationId xmlns:a16="http://schemas.microsoft.com/office/drawing/2014/main" id="{38343816-267A-2FA5-91A3-E9D953D5C05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So frigid and idealized bath of Pysche 1890</a:t>
            </a:r>
          </a:p>
        </p:txBody>
      </p:sp>
      <p:sp>
        <p:nvSpPr>
          <p:cNvPr id="78852" name="Slide Number Placeholder 3">
            <a:extLst>
              <a:ext uri="{FF2B5EF4-FFF2-40B4-BE49-F238E27FC236}">
                <a16:creationId xmlns:a16="http://schemas.microsoft.com/office/drawing/2014/main" id="{2998E9E0-F393-5F6C-58CC-680C9E94AA1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00747CA7-E892-334C-B9AE-01F4CB7C7D32}" type="slidenum">
              <a:rPr lang="en-GB" altLang="en-US" smtClean="0"/>
              <a:pPr/>
              <a:t>51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lide Image Placeholder 1">
            <a:extLst>
              <a:ext uri="{FF2B5EF4-FFF2-40B4-BE49-F238E27FC236}">
                <a16:creationId xmlns:a16="http://schemas.microsoft.com/office/drawing/2014/main" id="{1C1748AA-AE94-C2F0-6F63-34122095624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23" name="Notes Placeholder 2">
            <a:extLst>
              <a:ext uri="{FF2B5EF4-FFF2-40B4-BE49-F238E27FC236}">
                <a16:creationId xmlns:a16="http://schemas.microsoft.com/office/drawing/2014/main" id="{B21A47DD-74B4-374D-E150-E02E71E58C1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Henry Scott Tuke. August Blue 1893-4</a:t>
            </a:r>
          </a:p>
        </p:txBody>
      </p:sp>
      <p:sp>
        <p:nvSpPr>
          <p:cNvPr id="81924" name="Slide Number Placeholder 3">
            <a:extLst>
              <a:ext uri="{FF2B5EF4-FFF2-40B4-BE49-F238E27FC236}">
                <a16:creationId xmlns:a16="http://schemas.microsoft.com/office/drawing/2014/main" id="{DDC3D12D-CD03-B962-2643-5E5E654A0E0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25F59CD-B5A4-0F40-B199-9CA71C617D69}" type="slidenum">
              <a:rPr lang="en-GB" altLang="en-US" smtClean="0"/>
              <a:pPr/>
              <a:t>53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>
            <a:extLst>
              <a:ext uri="{FF2B5EF4-FFF2-40B4-BE49-F238E27FC236}">
                <a16:creationId xmlns:a16="http://schemas.microsoft.com/office/drawing/2014/main" id="{5C0538E8-A2FA-E703-1D10-D35F427EABE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4995" name="Notes Placeholder 2">
            <a:extLst>
              <a:ext uri="{FF2B5EF4-FFF2-40B4-BE49-F238E27FC236}">
                <a16:creationId xmlns:a16="http://schemas.microsoft.com/office/drawing/2014/main" id="{48736F5A-87E1-156D-3286-84FC8BB783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Alma Tadema A favourite custom 1909</a:t>
            </a:r>
          </a:p>
        </p:txBody>
      </p:sp>
      <p:sp>
        <p:nvSpPr>
          <p:cNvPr id="84996" name="Slide Number Placeholder 3">
            <a:extLst>
              <a:ext uri="{FF2B5EF4-FFF2-40B4-BE49-F238E27FC236}">
                <a16:creationId xmlns:a16="http://schemas.microsoft.com/office/drawing/2014/main" id="{8D68DB44-C364-7FB9-8975-A57FC575371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8C5BCEDE-1083-E548-B940-94F4F52B2E4D}" type="slidenum">
              <a:rPr lang="en-GB" altLang="en-US" smtClean="0"/>
              <a:pPr/>
              <a:t>55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Slide Image Placeholder 1">
            <a:extLst>
              <a:ext uri="{FF2B5EF4-FFF2-40B4-BE49-F238E27FC236}">
                <a16:creationId xmlns:a16="http://schemas.microsoft.com/office/drawing/2014/main" id="{C02FC4D9-A067-E4FF-FEF4-408B7F4A392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7043" name="Notes Placeholder 2">
            <a:extLst>
              <a:ext uri="{FF2B5EF4-FFF2-40B4-BE49-F238E27FC236}">
                <a16:creationId xmlns:a16="http://schemas.microsoft.com/office/drawing/2014/main" id="{B6C2EB41-18D3-02AD-D5B8-53D2C773A01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Alma Tadema</a:t>
            </a:r>
          </a:p>
        </p:txBody>
      </p:sp>
      <p:sp>
        <p:nvSpPr>
          <p:cNvPr id="87044" name="Slide Number Placeholder 3">
            <a:extLst>
              <a:ext uri="{FF2B5EF4-FFF2-40B4-BE49-F238E27FC236}">
                <a16:creationId xmlns:a16="http://schemas.microsoft.com/office/drawing/2014/main" id="{871CE053-AC1B-5737-5462-03731FBBCCF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BC252CC-BD47-CE44-90C5-CF3984C3F0D4}" type="slidenum">
              <a:rPr lang="en-GB" altLang="en-US" smtClean="0"/>
              <a:pPr/>
              <a:t>56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Image Placeholder 1">
            <a:extLst>
              <a:ext uri="{FF2B5EF4-FFF2-40B4-BE49-F238E27FC236}">
                <a16:creationId xmlns:a16="http://schemas.microsoft.com/office/drawing/2014/main" id="{365F12C6-C6E4-8930-652C-8225EB4658C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9091" name="Notes Placeholder 2">
            <a:extLst>
              <a:ext uri="{FF2B5EF4-FFF2-40B4-BE49-F238E27FC236}">
                <a16:creationId xmlns:a16="http://schemas.microsoft.com/office/drawing/2014/main" id="{5E4604B6-3CCB-BB06-468F-5CC1C6E8112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Symph in White no 2 1864</a:t>
            </a:r>
          </a:p>
        </p:txBody>
      </p:sp>
      <p:sp>
        <p:nvSpPr>
          <p:cNvPr id="89092" name="Slide Number Placeholder 3">
            <a:extLst>
              <a:ext uri="{FF2B5EF4-FFF2-40B4-BE49-F238E27FC236}">
                <a16:creationId xmlns:a16="http://schemas.microsoft.com/office/drawing/2014/main" id="{9F40E40A-5695-3A7D-EBF7-E25AE24D7AC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C8F9EC2-BDD4-3E40-BD26-AE84CA894A0E}" type="slidenum">
              <a:rPr lang="en-GB" altLang="en-US" smtClean="0"/>
              <a:pPr/>
              <a:t>57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Slide Image Placeholder 1">
            <a:extLst>
              <a:ext uri="{FF2B5EF4-FFF2-40B4-BE49-F238E27FC236}">
                <a16:creationId xmlns:a16="http://schemas.microsoft.com/office/drawing/2014/main" id="{69FB61D4-5569-49CE-3CB5-809A6203307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3187" name="Notes Placeholder 2">
            <a:extLst>
              <a:ext uri="{FF2B5EF4-FFF2-40B4-BE49-F238E27FC236}">
                <a16:creationId xmlns:a16="http://schemas.microsoft.com/office/drawing/2014/main" id="{FE910511-7EF0-7E64-BEF3-8E636161CF3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/>
              <a:t>The Girlhood of mary virgin 1848-49</a:t>
            </a:r>
          </a:p>
        </p:txBody>
      </p:sp>
      <p:sp>
        <p:nvSpPr>
          <p:cNvPr id="93188" name="Slide Number Placeholder 3">
            <a:extLst>
              <a:ext uri="{FF2B5EF4-FFF2-40B4-BE49-F238E27FC236}">
                <a16:creationId xmlns:a16="http://schemas.microsoft.com/office/drawing/2014/main" id="{012AFD23-4419-54A7-082C-1021BB65CD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9055698-D49D-1247-A1D7-C4C38BAB09AA}" type="slidenum">
              <a:rPr lang="en-GB" altLang="en-US" smtClean="0"/>
              <a:pPr/>
              <a:t>60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>
            <a:extLst>
              <a:ext uri="{FF2B5EF4-FFF2-40B4-BE49-F238E27FC236}">
                <a16:creationId xmlns:a16="http://schemas.microsoft.com/office/drawing/2014/main" id="{982CF81C-7D32-E808-6348-197AE5B70C8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>
            <a:extLst>
              <a:ext uri="{FF2B5EF4-FFF2-40B4-BE49-F238E27FC236}">
                <a16:creationId xmlns:a16="http://schemas.microsoft.com/office/drawing/2014/main" id="{AACAF9EF-909D-8023-F978-E7539E5852F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/>
              <a:t>Norham Castle sunrise 1845</a:t>
            </a:r>
          </a:p>
        </p:txBody>
      </p:sp>
      <p:sp>
        <p:nvSpPr>
          <p:cNvPr id="9220" name="Slide Number Placeholder 3">
            <a:extLst>
              <a:ext uri="{FF2B5EF4-FFF2-40B4-BE49-F238E27FC236}">
                <a16:creationId xmlns:a16="http://schemas.microsoft.com/office/drawing/2014/main" id="{EE167D30-531B-29AB-D246-78F6A94465F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A996EEF5-ED84-F741-8F38-939459BCCA1D}" type="slidenum">
              <a:rPr lang="en-GB" altLang="en-US" smtClean="0"/>
              <a:pPr/>
              <a:t>4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>
            <a:extLst>
              <a:ext uri="{FF2B5EF4-FFF2-40B4-BE49-F238E27FC236}">
                <a16:creationId xmlns:a16="http://schemas.microsoft.com/office/drawing/2014/main" id="{4FA330D0-3243-2546-6713-0BED7EBF3A9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5235" name="Notes Placeholder 2">
            <a:extLst>
              <a:ext uri="{FF2B5EF4-FFF2-40B4-BE49-F238E27FC236}">
                <a16:creationId xmlns:a16="http://schemas.microsoft.com/office/drawing/2014/main" id="{B90E029C-E003-3AFF-9608-7C96FA887DE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/>
              <a:t>Ecce ancilla domini! 1849-50 (annunciation.</a:t>
            </a:r>
          </a:p>
        </p:txBody>
      </p:sp>
      <p:sp>
        <p:nvSpPr>
          <p:cNvPr id="95236" name="Slide Number Placeholder 3">
            <a:extLst>
              <a:ext uri="{FF2B5EF4-FFF2-40B4-BE49-F238E27FC236}">
                <a16:creationId xmlns:a16="http://schemas.microsoft.com/office/drawing/2014/main" id="{1B68B172-C07D-1186-C007-00FEA98AE0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073B17CE-1877-D74E-A146-896E0DBEF337}" type="slidenum">
              <a:rPr lang="en-GB" altLang="en-US" smtClean="0"/>
              <a:pPr/>
              <a:t>61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>
            <a:extLst>
              <a:ext uri="{FF2B5EF4-FFF2-40B4-BE49-F238E27FC236}">
                <a16:creationId xmlns:a16="http://schemas.microsoft.com/office/drawing/2014/main" id="{E78A8B14-1533-2D2A-B07D-F59E9EC43BC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7283" name="Notes Placeholder 2">
            <a:extLst>
              <a:ext uri="{FF2B5EF4-FFF2-40B4-BE49-F238E27FC236}">
                <a16:creationId xmlns:a16="http://schemas.microsoft.com/office/drawing/2014/main" id="{11E89A97-CDCB-9BF7-7B3D-3FD46D77AEF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/>
              <a:t>William Morris. Guinevere or La Belle iseult. 1858</a:t>
            </a:r>
          </a:p>
        </p:txBody>
      </p:sp>
      <p:sp>
        <p:nvSpPr>
          <p:cNvPr id="97284" name="Slide Number Placeholder 3">
            <a:extLst>
              <a:ext uri="{FF2B5EF4-FFF2-40B4-BE49-F238E27FC236}">
                <a16:creationId xmlns:a16="http://schemas.microsoft.com/office/drawing/2014/main" id="{83395B64-8926-DFA3-43BE-B65C514402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C2BFDBC-FD03-6449-A9F7-8D70D4611A2F}" type="slidenum">
              <a:rPr lang="en-GB" altLang="en-US" smtClean="0"/>
              <a:pPr/>
              <a:t>62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Slide Image Placeholder 1">
            <a:extLst>
              <a:ext uri="{FF2B5EF4-FFF2-40B4-BE49-F238E27FC236}">
                <a16:creationId xmlns:a16="http://schemas.microsoft.com/office/drawing/2014/main" id="{8985F734-8EF0-716E-66C4-9505B394AC2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9331" name="Notes Placeholder 2">
            <a:extLst>
              <a:ext uri="{FF2B5EF4-FFF2-40B4-BE49-F238E27FC236}">
                <a16:creationId xmlns:a16="http://schemas.microsoft.com/office/drawing/2014/main" id="{568878C5-85A6-BB63-F237-5D115E2637C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/>
              <a:t>Beata Beatrix c1862-70</a:t>
            </a:r>
          </a:p>
        </p:txBody>
      </p:sp>
      <p:sp>
        <p:nvSpPr>
          <p:cNvPr id="99332" name="Slide Number Placeholder 3">
            <a:extLst>
              <a:ext uri="{FF2B5EF4-FFF2-40B4-BE49-F238E27FC236}">
                <a16:creationId xmlns:a16="http://schemas.microsoft.com/office/drawing/2014/main" id="{2F17141D-245A-A258-A7D9-747E153AA6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8D71FEFA-BECC-8449-AAEE-C03CF2FBB9F2}" type="slidenum">
              <a:rPr lang="en-GB" altLang="en-US" smtClean="0"/>
              <a:pPr/>
              <a:t>63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>
            <a:extLst>
              <a:ext uri="{FF2B5EF4-FFF2-40B4-BE49-F238E27FC236}">
                <a16:creationId xmlns:a16="http://schemas.microsoft.com/office/drawing/2014/main" id="{9348E4E1-65D4-8D00-AA8F-D288C4BBD23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>
            <a:extLst>
              <a:ext uri="{FF2B5EF4-FFF2-40B4-BE49-F238E27FC236}">
                <a16:creationId xmlns:a16="http://schemas.microsoft.com/office/drawing/2014/main" id="{AD7E4DB4-6D9E-DC3E-B11B-F25DFE817A5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/>
              <a:t>Cophetua. 1884</a:t>
            </a:r>
          </a:p>
        </p:txBody>
      </p:sp>
      <p:sp>
        <p:nvSpPr>
          <p:cNvPr id="103428" name="Slide Number Placeholder 3">
            <a:extLst>
              <a:ext uri="{FF2B5EF4-FFF2-40B4-BE49-F238E27FC236}">
                <a16:creationId xmlns:a16="http://schemas.microsoft.com/office/drawing/2014/main" id="{FD8ABCDA-FE1D-6423-F033-FCA8248278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6B2080C-428C-964A-B8CA-04FDE70DF60E}" type="slidenum">
              <a:rPr lang="en-GB" altLang="en-US" smtClean="0"/>
              <a:pPr/>
              <a:t>66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Slide Image Placeholder 1">
            <a:extLst>
              <a:ext uri="{FF2B5EF4-FFF2-40B4-BE49-F238E27FC236}">
                <a16:creationId xmlns:a16="http://schemas.microsoft.com/office/drawing/2014/main" id="{B3405496-20F4-2DC0-D702-1D5CF529B80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8547" name="Notes Placeholder 2">
            <a:extLst>
              <a:ext uri="{FF2B5EF4-FFF2-40B4-BE49-F238E27FC236}">
                <a16:creationId xmlns:a16="http://schemas.microsoft.com/office/drawing/2014/main" id="{9CE791A0-5760-95FE-2DC5-4042CD07A8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Tissot HMS Calcutta 1876</a:t>
            </a:r>
          </a:p>
        </p:txBody>
      </p:sp>
      <p:sp>
        <p:nvSpPr>
          <p:cNvPr id="108548" name="Slide Number Placeholder 3">
            <a:extLst>
              <a:ext uri="{FF2B5EF4-FFF2-40B4-BE49-F238E27FC236}">
                <a16:creationId xmlns:a16="http://schemas.microsoft.com/office/drawing/2014/main" id="{41834239-5465-B21B-0672-B29AAB1B53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BA9D82D-A32F-4F4C-8AE9-2F21B6398D0B}" type="slidenum">
              <a:rPr lang="en-GB" altLang="en-US" smtClean="0"/>
              <a:pPr/>
              <a:t>70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Slide Image Placeholder 1">
            <a:extLst>
              <a:ext uri="{FF2B5EF4-FFF2-40B4-BE49-F238E27FC236}">
                <a16:creationId xmlns:a16="http://schemas.microsoft.com/office/drawing/2014/main" id="{7A2A09A5-9C94-26E5-4A91-9AC46E7C991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0595" name="Notes Placeholder 2">
            <a:extLst>
              <a:ext uri="{FF2B5EF4-FFF2-40B4-BE49-F238E27FC236}">
                <a16:creationId xmlns:a16="http://schemas.microsoft.com/office/drawing/2014/main" id="{6F6BA1B2-3CC6-51BF-27C7-2DC296C5855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George Clausen Winter work 1883=4 cf Bastien-Lepage</a:t>
            </a:r>
          </a:p>
        </p:txBody>
      </p:sp>
      <p:sp>
        <p:nvSpPr>
          <p:cNvPr id="110596" name="Slide Number Placeholder 3">
            <a:extLst>
              <a:ext uri="{FF2B5EF4-FFF2-40B4-BE49-F238E27FC236}">
                <a16:creationId xmlns:a16="http://schemas.microsoft.com/office/drawing/2014/main" id="{63268389-413A-8C8C-581A-FC06452F730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AA38715-D535-E84C-8FBC-E00F2754CD28}" type="slidenum">
              <a:rPr lang="en-GB" altLang="en-US" smtClean="0"/>
              <a:pPr/>
              <a:t>71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Slide Image Placeholder 1">
            <a:extLst>
              <a:ext uri="{FF2B5EF4-FFF2-40B4-BE49-F238E27FC236}">
                <a16:creationId xmlns:a16="http://schemas.microsoft.com/office/drawing/2014/main" id="{4907D553-C027-96FB-BE56-7AB22056AB7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43" name="Notes Placeholder 2">
            <a:extLst>
              <a:ext uri="{FF2B5EF4-FFF2-40B4-BE49-F238E27FC236}">
                <a16:creationId xmlns:a16="http://schemas.microsoft.com/office/drawing/2014/main" id="{DF427006-F726-AF9D-6E6E-E2E3A22FA1C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/>
              <a:t>Waterhouse Lady of Shalott</a:t>
            </a:r>
          </a:p>
        </p:txBody>
      </p:sp>
      <p:sp>
        <p:nvSpPr>
          <p:cNvPr id="112644" name="Slide Number Placeholder 3">
            <a:extLst>
              <a:ext uri="{FF2B5EF4-FFF2-40B4-BE49-F238E27FC236}">
                <a16:creationId xmlns:a16="http://schemas.microsoft.com/office/drawing/2014/main" id="{96CE4540-F6FA-28DB-778F-4A517DCA16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6F6F222-3D96-2A4B-9FDF-15AE09C2621D}" type="slidenum">
              <a:rPr lang="en-GB" altLang="en-US" smtClean="0"/>
              <a:pPr/>
              <a:t>72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Slide Image Placeholder 1">
            <a:extLst>
              <a:ext uri="{FF2B5EF4-FFF2-40B4-BE49-F238E27FC236}">
                <a16:creationId xmlns:a16="http://schemas.microsoft.com/office/drawing/2014/main" id="{A1AF72B3-62AA-36CF-95F9-656916431D0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6739" name="Notes Placeholder 2">
            <a:extLst>
              <a:ext uri="{FF2B5EF4-FFF2-40B4-BE49-F238E27FC236}">
                <a16:creationId xmlns:a16="http://schemas.microsoft.com/office/drawing/2014/main" id="{C19FB725-8EDC-49B0-81E3-D47A1A900D7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Ellen TerryIsabella stewart Grdner</a:t>
            </a:r>
          </a:p>
        </p:txBody>
      </p:sp>
      <p:sp>
        <p:nvSpPr>
          <p:cNvPr id="116740" name="Slide Number Placeholder 3">
            <a:extLst>
              <a:ext uri="{FF2B5EF4-FFF2-40B4-BE49-F238E27FC236}">
                <a16:creationId xmlns:a16="http://schemas.microsoft.com/office/drawing/2014/main" id="{73D214D1-FBA1-18AB-0BFE-BEE1D16B7F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D64A62C-75B5-4C47-B25A-8D2E794EAB22}" type="slidenum">
              <a:rPr lang="en-US" altLang="en-US" smtClean="0"/>
              <a:pPr/>
              <a:t>75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Slide Image Placeholder 1">
            <a:extLst>
              <a:ext uri="{FF2B5EF4-FFF2-40B4-BE49-F238E27FC236}">
                <a16:creationId xmlns:a16="http://schemas.microsoft.com/office/drawing/2014/main" id="{93451F26-94A5-C154-5066-2ADB7819A83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8787" name="Notes Placeholder 2">
            <a:extLst>
              <a:ext uri="{FF2B5EF4-FFF2-40B4-BE49-F238E27FC236}">
                <a16:creationId xmlns:a16="http://schemas.microsoft.com/office/drawing/2014/main" id="{F926ADE2-703A-7562-0659-A940C0D3AB1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Asher Wertheimer</a:t>
            </a:r>
          </a:p>
        </p:txBody>
      </p:sp>
      <p:sp>
        <p:nvSpPr>
          <p:cNvPr id="118788" name="Slide Number Placeholder 3">
            <a:extLst>
              <a:ext uri="{FF2B5EF4-FFF2-40B4-BE49-F238E27FC236}">
                <a16:creationId xmlns:a16="http://schemas.microsoft.com/office/drawing/2014/main" id="{DE25AA93-DDE5-0B6E-85C9-85A4E82CA0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F33CDD4-8F1E-8641-975C-52D2B4625EF7}" type="slidenum">
              <a:rPr lang="en-US" altLang="en-US" smtClean="0"/>
              <a:pPr/>
              <a:t>76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Slide Image Placeholder 1">
            <a:extLst>
              <a:ext uri="{FF2B5EF4-FFF2-40B4-BE49-F238E27FC236}">
                <a16:creationId xmlns:a16="http://schemas.microsoft.com/office/drawing/2014/main" id="{B4DE1F1D-80E9-A2EF-96C8-4E2F3A67164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0835" name="Notes Placeholder 2">
            <a:extLst>
              <a:ext uri="{FF2B5EF4-FFF2-40B4-BE49-F238E27FC236}">
                <a16:creationId xmlns:a16="http://schemas.microsoft.com/office/drawing/2014/main" id="{B000FA60-550F-944A-F9C0-73E52693023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Ena, Betty and Ena</a:t>
            </a:r>
          </a:p>
        </p:txBody>
      </p:sp>
      <p:sp>
        <p:nvSpPr>
          <p:cNvPr id="120836" name="Slide Number Placeholder 3">
            <a:extLst>
              <a:ext uri="{FF2B5EF4-FFF2-40B4-BE49-F238E27FC236}">
                <a16:creationId xmlns:a16="http://schemas.microsoft.com/office/drawing/2014/main" id="{3F1CB8DE-E7EC-1826-0EED-E417B21162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E980624-9589-BC41-908A-DFB42DE19E09}" type="slidenum">
              <a:rPr lang="en-US" altLang="en-US" smtClean="0"/>
              <a:pPr/>
              <a:t>77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>
            <a:extLst>
              <a:ext uri="{FF2B5EF4-FFF2-40B4-BE49-F238E27FC236}">
                <a16:creationId xmlns:a16="http://schemas.microsoft.com/office/drawing/2014/main" id="{C272EC1D-7817-560D-4176-21011CCD9D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es Placeholder 2">
            <a:extLst>
              <a:ext uri="{FF2B5EF4-FFF2-40B4-BE49-F238E27FC236}">
                <a16:creationId xmlns:a16="http://schemas.microsoft.com/office/drawing/2014/main" id="{B314F371-AC2F-896A-3BDE-13679722464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/>
              <a:t>Millais. Christ in the house of his parents (Carpenter’s shop) 1849-50</a:t>
            </a:r>
          </a:p>
        </p:txBody>
      </p:sp>
      <p:sp>
        <p:nvSpPr>
          <p:cNvPr id="18436" name="Slide Number Placeholder 3">
            <a:extLst>
              <a:ext uri="{FF2B5EF4-FFF2-40B4-BE49-F238E27FC236}">
                <a16:creationId xmlns:a16="http://schemas.microsoft.com/office/drawing/2014/main" id="{E09FF13F-85C1-57EB-5895-F0707608F9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CD373BD-207D-384E-B8DB-BDAB362E6CED}" type="slidenum">
              <a:rPr lang="en-GB" altLang="en-US" smtClean="0"/>
              <a:pPr/>
              <a:t>12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Slide Image Placeholder 1">
            <a:extLst>
              <a:ext uri="{FF2B5EF4-FFF2-40B4-BE49-F238E27FC236}">
                <a16:creationId xmlns:a16="http://schemas.microsoft.com/office/drawing/2014/main" id="{441A2C40-1F45-D904-0BA7-B4D0956B2DD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883" name="Notes Placeholder 2">
            <a:extLst>
              <a:ext uri="{FF2B5EF4-FFF2-40B4-BE49-F238E27FC236}">
                <a16:creationId xmlns:a16="http://schemas.microsoft.com/office/drawing/2014/main" id="{9BE0E487-6C10-CF73-42D9-8171C5359CA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Sickert Minnie Cunningham 1892</a:t>
            </a:r>
          </a:p>
        </p:txBody>
      </p:sp>
      <p:sp>
        <p:nvSpPr>
          <p:cNvPr id="122884" name="Slide Number Placeholder 3">
            <a:extLst>
              <a:ext uri="{FF2B5EF4-FFF2-40B4-BE49-F238E27FC236}">
                <a16:creationId xmlns:a16="http://schemas.microsoft.com/office/drawing/2014/main" id="{96B4F32F-6C4D-1C3A-9AC5-11C59820ABC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514288C-AABE-3946-836E-6D9D4B844290}" type="slidenum">
              <a:rPr lang="en-GB" altLang="en-US" smtClean="0"/>
              <a:pPr/>
              <a:t>78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Slide Image Placeholder 1">
            <a:extLst>
              <a:ext uri="{FF2B5EF4-FFF2-40B4-BE49-F238E27FC236}">
                <a16:creationId xmlns:a16="http://schemas.microsoft.com/office/drawing/2014/main" id="{85AFCEF4-A610-F9F3-B5A0-A026CCFD5FB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0051" name="Notes Placeholder 2">
            <a:extLst>
              <a:ext uri="{FF2B5EF4-FFF2-40B4-BE49-F238E27FC236}">
                <a16:creationId xmlns:a16="http://schemas.microsoft.com/office/drawing/2014/main" id="{CD8543E4-DB6F-02CC-7ADA-5F1A16A1321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John Frederick Lewis</a:t>
            </a:r>
          </a:p>
        </p:txBody>
      </p:sp>
      <p:sp>
        <p:nvSpPr>
          <p:cNvPr id="130052" name="Slide Number Placeholder 3">
            <a:extLst>
              <a:ext uri="{FF2B5EF4-FFF2-40B4-BE49-F238E27FC236}">
                <a16:creationId xmlns:a16="http://schemas.microsoft.com/office/drawing/2014/main" id="{6841361F-F345-59C7-E046-759EE6FB858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CE2A01C-380C-8C42-BB59-F3F2A786883B}" type="slidenum">
              <a:rPr lang="en-GB" altLang="en-US" smtClean="0"/>
              <a:pPr/>
              <a:t>85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Espace réservé de l'image des diapositives 1">
            <a:extLst>
              <a:ext uri="{FF2B5EF4-FFF2-40B4-BE49-F238E27FC236}">
                <a16:creationId xmlns:a16="http://schemas.microsoft.com/office/drawing/2014/main" id="{65EEE22F-B49C-BC21-9E40-C90C5104F47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9267" name="Espace réservé des commentaires 2">
            <a:extLst>
              <a:ext uri="{FF2B5EF4-FFF2-40B4-BE49-F238E27FC236}">
                <a16:creationId xmlns:a16="http://schemas.microsoft.com/office/drawing/2014/main" id="{E52EDC39-B9E7-AFDA-F75B-506E39FECF7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/>
              <a:t>Both created in reign</a:t>
            </a:r>
            <a:endParaRPr lang="fr-FR" altLang="en-US"/>
          </a:p>
        </p:txBody>
      </p:sp>
      <p:sp>
        <p:nvSpPr>
          <p:cNvPr id="139268" name="Espace réservé du numéro de diapositive 3">
            <a:extLst>
              <a:ext uri="{FF2B5EF4-FFF2-40B4-BE49-F238E27FC236}">
                <a16:creationId xmlns:a16="http://schemas.microsoft.com/office/drawing/2014/main" id="{B2A227F3-3FA1-A703-5EB8-A87C450B58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A4846AD-57E5-294C-8643-3CE79EC11A8B}" type="slidenum">
              <a:rPr lang="en-GB" altLang="en-US" smtClean="0"/>
              <a:pPr/>
              <a:t>105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Slide Image Placeholder 1">
            <a:extLst>
              <a:ext uri="{FF2B5EF4-FFF2-40B4-BE49-F238E27FC236}">
                <a16:creationId xmlns:a16="http://schemas.microsoft.com/office/drawing/2014/main" id="{07254526-B788-5472-4DCA-1F6190ED107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1315" name="Notes Placeholder 2">
            <a:extLst>
              <a:ext uri="{FF2B5EF4-FFF2-40B4-BE49-F238E27FC236}">
                <a16:creationId xmlns:a16="http://schemas.microsoft.com/office/drawing/2014/main" id="{9A25DB12-13DC-DECB-9298-E37231FE4D8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/>
              <a:t>Waiting 1854</a:t>
            </a:r>
          </a:p>
        </p:txBody>
      </p:sp>
      <p:sp>
        <p:nvSpPr>
          <p:cNvPr id="141316" name="Slide Number Placeholder 3">
            <a:extLst>
              <a:ext uri="{FF2B5EF4-FFF2-40B4-BE49-F238E27FC236}">
                <a16:creationId xmlns:a16="http://schemas.microsoft.com/office/drawing/2014/main" id="{86122BF2-B8FE-5026-3A99-156408D1BD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059DE129-B0F6-B64D-AD91-6204B409EDBC}" type="slidenum">
              <a:rPr lang="en-GB" altLang="en-US" smtClean="0"/>
              <a:pPr/>
              <a:t>134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Slide Image Placeholder 1">
            <a:extLst>
              <a:ext uri="{FF2B5EF4-FFF2-40B4-BE49-F238E27FC236}">
                <a16:creationId xmlns:a16="http://schemas.microsoft.com/office/drawing/2014/main" id="{148541EB-A06C-8312-ED1D-49A314AE26D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5411" name="Notes Placeholder 2">
            <a:extLst>
              <a:ext uri="{FF2B5EF4-FFF2-40B4-BE49-F238E27FC236}">
                <a16:creationId xmlns:a16="http://schemas.microsoft.com/office/drawing/2014/main" id="{41DD4CFC-5E9E-E6BD-43D0-0C9D193F170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w. Graham Robertson 1894 aged 28</a:t>
            </a:r>
          </a:p>
        </p:txBody>
      </p:sp>
      <p:sp>
        <p:nvSpPr>
          <p:cNvPr id="145412" name="Slide Number Placeholder 3">
            <a:extLst>
              <a:ext uri="{FF2B5EF4-FFF2-40B4-BE49-F238E27FC236}">
                <a16:creationId xmlns:a16="http://schemas.microsoft.com/office/drawing/2014/main" id="{99E1316F-2A0C-88B6-7060-9CECC93107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A2BCA5D-0762-FD45-AE47-1CBA8F1C5095}" type="slidenum">
              <a:rPr lang="en-US" altLang="en-US" smtClean="0"/>
              <a:pPr/>
              <a:t>138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Slide Image Placeholder 1">
            <a:extLst>
              <a:ext uri="{FF2B5EF4-FFF2-40B4-BE49-F238E27FC236}">
                <a16:creationId xmlns:a16="http://schemas.microsoft.com/office/drawing/2014/main" id="{EF3F96D4-BD88-81A9-741E-3896F779BDC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0531" name="Notes Placeholder 2">
            <a:extLst>
              <a:ext uri="{FF2B5EF4-FFF2-40B4-BE49-F238E27FC236}">
                <a16:creationId xmlns:a16="http://schemas.microsoft.com/office/drawing/2014/main" id="{4159B232-003F-1BA0-EC53-8B6FCF44C0F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/>
              <a:t>Awakening conscience. 1852. king Cophetua. 1884</a:t>
            </a:r>
          </a:p>
        </p:txBody>
      </p:sp>
      <p:sp>
        <p:nvSpPr>
          <p:cNvPr id="150532" name="Slide Number Placeholder 3">
            <a:extLst>
              <a:ext uri="{FF2B5EF4-FFF2-40B4-BE49-F238E27FC236}">
                <a16:creationId xmlns:a16="http://schemas.microsoft.com/office/drawing/2014/main" id="{3A00942E-C433-267F-9BB3-425E127FDB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6D53F70-E317-864B-97B5-A59EDC1B1047}" type="slidenum">
              <a:rPr lang="en-GB" altLang="en-US" smtClean="0"/>
              <a:pPr/>
              <a:t>142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Slide Image Placeholder 1">
            <a:extLst>
              <a:ext uri="{FF2B5EF4-FFF2-40B4-BE49-F238E27FC236}">
                <a16:creationId xmlns:a16="http://schemas.microsoft.com/office/drawing/2014/main" id="{DAD92C38-2A12-90F6-3FA3-552AEBA3ACF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03" name="Notes Placeholder 2">
            <a:extLst>
              <a:ext uri="{FF2B5EF4-FFF2-40B4-BE49-F238E27FC236}">
                <a16:creationId xmlns:a16="http://schemas.microsoft.com/office/drawing/2014/main" id="{E292FF35-45BC-829F-93A0-25A889AD30E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/>
              <a:t>DGR Proserpine 1877 Aurea Catena.c 1868</a:t>
            </a:r>
          </a:p>
        </p:txBody>
      </p:sp>
      <p:sp>
        <p:nvSpPr>
          <p:cNvPr id="153604" name="Slide Number Placeholder 3">
            <a:extLst>
              <a:ext uri="{FF2B5EF4-FFF2-40B4-BE49-F238E27FC236}">
                <a16:creationId xmlns:a16="http://schemas.microsoft.com/office/drawing/2014/main" id="{E2D196E6-52D7-B0F4-6D36-16524BE796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248B228C-D35B-514D-8B5B-55449FE11931}" type="slidenum">
              <a:rPr lang="en-GB" altLang="en-US" smtClean="0"/>
              <a:pPr/>
              <a:t>144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>
            <a:extLst>
              <a:ext uri="{FF2B5EF4-FFF2-40B4-BE49-F238E27FC236}">
                <a16:creationId xmlns:a16="http://schemas.microsoft.com/office/drawing/2014/main" id="{0A6A15FD-DA07-E21C-8057-4BB16114F94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>
            <a:extLst>
              <a:ext uri="{FF2B5EF4-FFF2-40B4-BE49-F238E27FC236}">
                <a16:creationId xmlns:a16="http://schemas.microsoft.com/office/drawing/2014/main" id="{AC7905C6-B581-7C86-19B0-5A8A21E70CB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/>
              <a:t>Millais. Christ in the house of his parents (Carpenter’s shop) 1849-50</a:t>
            </a:r>
          </a:p>
        </p:txBody>
      </p:sp>
      <p:sp>
        <p:nvSpPr>
          <p:cNvPr id="21508" name="Slide Number Placeholder 3">
            <a:extLst>
              <a:ext uri="{FF2B5EF4-FFF2-40B4-BE49-F238E27FC236}">
                <a16:creationId xmlns:a16="http://schemas.microsoft.com/office/drawing/2014/main" id="{C840D8D5-771F-F8DD-450A-030FFFBBF1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51E0AE9-A8C3-404A-AA73-EDD602D97D72}" type="slidenum">
              <a:rPr lang="en-GB" altLang="en-US" smtClean="0"/>
              <a:pPr/>
              <a:t>14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>
            <a:extLst>
              <a:ext uri="{FF2B5EF4-FFF2-40B4-BE49-F238E27FC236}">
                <a16:creationId xmlns:a16="http://schemas.microsoft.com/office/drawing/2014/main" id="{D1D28E83-C2C4-75D9-BA74-307AA6A02EE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Notes Placeholder 2">
            <a:extLst>
              <a:ext uri="{FF2B5EF4-FFF2-40B4-BE49-F238E27FC236}">
                <a16:creationId xmlns:a16="http://schemas.microsoft.com/office/drawing/2014/main" id="{A76AC128-FFE8-94A7-68D9-AD4E22629E2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/>
              <a:t>Millais. Christ in the house of his parents (Carpenter’s shop) 1849-50</a:t>
            </a:r>
          </a:p>
        </p:txBody>
      </p:sp>
      <p:sp>
        <p:nvSpPr>
          <p:cNvPr id="23556" name="Slide Number Placeholder 3">
            <a:extLst>
              <a:ext uri="{FF2B5EF4-FFF2-40B4-BE49-F238E27FC236}">
                <a16:creationId xmlns:a16="http://schemas.microsoft.com/office/drawing/2014/main" id="{EF4E3276-7B81-3AF7-838F-FA87B771F1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3B29049-B9C4-C340-9A9D-8C910CCCD10A}" type="slidenum">
              <a:rPr lang="en-GB" altLang="en-US" smtClean="0"/>
              <a:pPr/>
              <a:t>15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>
            <a:extLst>
              <a:ext uri="{FF2B5EF4-FFF2-40B4-BE49-F238E27FC236}">
                <a16:creationId xmlns:a16="http://schemas.microsoft.com/office/drawing/2014/main" id="{BC7AD71E-7855-68D6-4111-38FC679365D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>
            <a:extLst>
              <a:ext uri="{FF2B5EF4-FFF2-40B4-BE49-F238E27FC236}">
                <a16:creationId xmlns:a16="http://schemas.microsoft.com/office/drawing/2014/main" id="{57189958-11C0-B997-CAA3-0B15920D87A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/>
              <a:t>Millais. Christ in the house of his parents (Carpenter’s shop) 1849-50</a:t>
            </a:r>
          </a:p>
        </p:txBody>
      </p:sp>
      <p:sp>
        <p:nvSpPr>
          <p:cNvPr id="25604" name="Slide Number Placeholder 3">
            <a:extLst>
              <a:ext uri="{FF2B5EF4-FFF2-40B4-BE49-F238E27FC236}">
                <a16:creationId xmlns:a16="http://schemas.microsoft.com/office/drawing/2014/main" id="{1AF33577-DBEA-F749-9D48-8B08AA5DF2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498E504-B13F-4845-BA01-B922194409B9}" type="slidenum">
              <a:rPr lang="en-GB" altLang="en-US" smtClean="0">
                <a:solidFill>
                  <a:srgbClr val="000000"/>
                </a:solidFill>
              </a:rPr>
              <a:pPr/>
              <a:t>16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>
            <a:extLst>
              <a:ext uri="{FF2B5EF4-FFF2-40B4-BE49-F238E27FC236}">
                <a16:creationId xmlns:a16="http://schemas.microsoft.com/office/drawing/2014/main" id="{171FB6FE-0BEE-4AD4-E768-A1F85EAA4CE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>
            <a:extLst>
              <a:ext uri="{FF2B5EF4-FFF2-40B4-BE49-F238E27FC236}">
                <a16:creationId xmlns:a16="http://schemas.microsoft.com/office/drawing/2014/main" id="{BB8B8572-416D-E9C7-45E4-B5AE649AA24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/>
              <a:t>Millais. Christ in the house of his parents (Carpenter’s shop) 1849-50</a:t>
            </a:r>
          </a:p>
        </p:txBody>
      </p:sp>
      <p:sp>
        <p:nvSpPr>
          <p:cNvPr id="27652" name="Slide Number Placeholder 3">
            <a:extLst>
              <a:ext uri="{FF2B5EF4-FFF2-40B4-BE49-F238E27FC236}">
                <a16:creationId xmlns:a16="http://schemas.microsoft.com/office/drawing/2014/main" id="{86599F61-221C-C10B-38ED-F5D2DBC260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175AC45-8A26-A741-808D-D8DA9853A153}" type="slidenum">
              <a:rPr lang="en-GB" altLang="en-US" smtClean="0"/>
              <a:pPr/>
              <a:t>17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>
            <a:extLst>
              <a:ext uri="{FF2B5EF4-FFF2-40B4-BE49-F238E27FC236}">
                <a16:creationId xmlns:a16="http://schemas.microsoft.com/office/drawing/2014/main" id="{ABD41312-75CB-53AC-EE21-795A5BAE5C8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>
            <a:extLst>
              <a:ext uri="{FF2B5EF4-FFF2-40B4-BE49-F238E27FC236}">
                <a16:creationId xmlns:a16="http://schemas.microsoft.com/office/drawing/2014/main" id="{5D7579EF-FA2F-1180-9243-3B008CFAEDB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/>
              <a:t>Millais ophelia 1851-2</a:t>
            </a:r>
          </a:p>
        </p:txBody>
      </p:sp>
      <p:sp>
        <p:nvSpPr>
          <p:cNvPr id="29700" name="Slide Number Placeholder 3">
            <a:extLst>
              <a:ext uri="{FF2B5EF4-FFF2-40B4-BE49-F238E27FC236}">
                <a16:creationId xmlns:a16="http://schemas.microsoft.com/office/drawing/2014/main" id="{9273D763-6649-C27B-E80F-7BCDFB38DC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F51A650-611E-4B4C-994F-E1A6CDBC4E28}" type="slidenum">
              <a:rPr lang="en-GB" altLang="en-US" smtClean="0"/>
              <a:pPr/>
              <a:t>18</a:t>
            </a:fld>
            <a:endParaRPr lang="en-GB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41F1298-3964-C276-BC4B-09E5F6DF847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2EC8C49-A603-6524-8001-12F30FA17CA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17135CE-C9B0-5D3E-B6BE-48A7D195A2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279F02-DFDB-0F49-BB61-28B17EBFF383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884826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448267F-8E1B-6995-6185-ED3E4495678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2794C35-997A-FE8C-D33B-057B999C106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6B0140D-8AE5-73CB-8A29-04A546307F3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B2E326-99E8-F640-B17A-4488DC46D9FA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6506298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E87E135-5EC0-BAC9-1131-1B5ADB97BA2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A828E58-A645-A025-0749-740B3BDC2A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608F203-9AE0-BE0D-3D18-2E223E49D2A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5DD0A8-FCB8-DE40-8E07-1809BA3EB52D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5606457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9C4C70E-E1C0-916B-67A6-96423F3EC57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740DCBB-62F0-7CE6-B839-107F37AA6C5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D12CA78-6721-3137-DB14-570FFC62311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FCFB8A-5187-5F47-844D-79D2526C7520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8181237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51665B8-B0BD-7808-1849-A0ADDE403E0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BCAB17E-9B5F-AF36-5073-EE8597AB3E4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3FFA7A2-2F30-30B9-35A1-3542D21939F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70C08A-50C1-2544-9D07-B6C675409F77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793658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45343CC-D24C-CD7F-286E-CCA65A286BE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2949022-323B-E501-2B82-0D0CB167328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AB73E87-8DB3-92D2-3CC5-4EE271EC9D9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ECEAD9-A990-7646-A20C-CD63816B4CDE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891318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3DDA73B2-B02C-A7E9-2D41-C0EF1981070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31FACAEA-EA63-048C-3D2F-25118A22B7E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32C64380-E16B-AA94-2BF9-500DBB1FBD9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E5A5F3-80C5-DA47-A573-CFC082F6B7D4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023544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DF57E269-FF46-723F-C100-4AFF65669D1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0C83802-CBCB-60DF-6941-C2FA5B06529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21031AA-8053-AEC8-340F-8214D52C7A5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901866-A987-994D-A394-D4A0BE08684B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2318056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72248625-A77F-F467-EF4C-C98AD23F6B6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D350967B-B097-F9FD-028B-5D47CECB9BD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7063415B-8D8E-6111-1A9E-FA8B28CDF1B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B221F8-4618-5246-8F80-B1919AC4D789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041713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907BFEE-2292-7A6C-9DFC-4ABA4D3B235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E19E1A9-1FC5-088A-DFA0-004BF007A89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7B51C29-610E-3A40-3474-3A6E9EC4772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25E26A-6432-2447-ADEB-768D04DC5FBF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550293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B2DDD18-221C-94FF-40C4-0AA17027625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F93814A-A21A-EED7-5A52-68331224DB3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5BEBCD0-946E-B9AB-5ED2-16428DEA2F2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3267B0-7D11-A541-B804-5ED20FD1A675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381181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6A825736-8711-436F-5B7C-D5BBF31A787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E6ECFAB0-3C49-F047-1D60-343E78F753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0EAE5AAF-3C27-2B44-A355-8A7FD0A056C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BD545E85-7325-31A8-7DB0-D95916E2D14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1329AD07-07C6-CA0F-F088-B5605F01C17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2B18331B-3427-9446-A77A-ECEF8C91C57B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3.jpeg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5.jpeg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7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7.xml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7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7.xml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3.jpeg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7.xml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6.jpeg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jpeg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5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8.jpe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79D77161-7AAC-C5DF-9F19-4715882155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-22225"/>
            <a:ext cx="8208963" cy="6621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4">
            <a:extLst>
              <a:ext uri="{FF2B5EF4-FFF2-40B4-BE49-F238E27FC236}">
                <a16:creationId xmlns:a16="http://schemas.microsoft.com/office/drawing/2014/main" id="{3C07F66E-F74A-3B7A-9F90-D03FE64801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4688" y="0"/>
            <a:ext cx="52546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242" name="Picture 2" descr="deluge">
            <a:extLst>
              <a:ext uri="{FF2B5EF4-FFF2-40B4-BE49-F238E27FC236}">
                <a16:creationId xmlns:a16="http://schemas.microsoft.com/office/drawing/2014/main" id="{78214185-DE82-F58B-DD51-FF0B863EFC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908050"/>
            <a:ext cx="4591050" cy="46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8243" name="Picture 3" descr="salome">
            <a:extLst>
              <a:ext uri="{FF2B5EF4-FFF2-40B4-BE49-F238E27FC236}">
                <a16:creationId xmlns:a16="http://schemas.microsoft.com/office/drawing/2014/main" id="{4F70310E-24D2-28F4-F28C-F8A90E6A28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6" r="9358"/>
          <a:stretch>
            <a:fillRect/>
          </a:stretch>
        </p:blipFill>
        <p:spPr bwMode="auto">
          <a:xfrm>
            <a:off x="5508625" y="549275"/>
            <a:ext cx="3171825" cy="596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>
            <a:extLst>
              <a:ext uri="{FF2B5EF4-FFF2-40B4-BE49-F238E27FC236}">
                <a16:creationId xmlns:a16="http://schemas.microsoft.com/office/drawing/2014/main" id="{B2F1BFB3-1C90-A0BE-4FC1-5562F5703A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875" y="0"/>
            <a:ext cx="50482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>
            <a:extLst>
              <a:ext uri="{FF2B5EF4-FFF2-40B4-BE49-F238E27FC236}">
                <a16:creationId xmlns:a16="http://schemas.microsoft.com/office/drawing/2014/main" id="{943F7CE7-E9B7-384D-2B8E-6224363C8B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>
            <a:extLst>
              <a:ext uri="{FF2B5EF4-FFF2-40B4-BE49-F238E27FC236}">
                <a16:creationId xmlns:a16="http://schemas.microsoft.com/office/drawing/2014/main" id="{68D6B3A6-BF0F-BF32-ADBC-CC4D9B8F0D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290" name="Picture 3" descr="scan0034">
            <a:extLst>
              <a:ext uri="{FF2B5EF4-FFF2-40B4-BE49-F238E27FC236}">
                <a16:creationId xmlns:a16="http://schemas.microsoft.com/office/drawing/2014/main" id="{F3CD251D-6034-F8E8-A853-806A4461C9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38" y="-242888"/>
            <a:ext cx="4392612" cy="6632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0291" name="Picture 1" descr="C:\Users\pbade\Documents\my scans\prb\sir-john-everett-millais-waiting.jpg">
            <a:extLst>
              <a:ext uri="{FF2B5EF4-FFF2-40B4-BE49-F238E27FC236}">
                <a16:creationId xmlns:a16="http://schemas.microsoft.com/office/drawing/2014/main" id="{00C58FF2-595C-757E-243D-2D2763F23C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549275"/>
            <a:ext cx="3600450" cy="492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338" name="Picture 2">
            <a:extLst>
              <a:ext uri="{FF2B5EF4-FFF2-40B4-BE49-F238E27FC236}">
                <a16:creationId xmlns:a16="http://schemas.microsoft.com/office/drawing/2014/main" id="{EBB90A8C-E287-B556-5767-2381BE1B50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4513"/>
            <a:ext cx="9144000" cy="576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62" name="Picture 2">
            <a:extLst>
              <a:ext uri="{FF2B5EF4-FFF2-40B4-BE49-F238E27FC236}">
                <a16:creationId xmlns:a16="http://schemas.microsoft.com/office/drawing/2014/main" id="{85417FFA-50CF-0D38-1616-E4D36139E4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386" name="Picture 1">
            <a:extLst>
              <a:ext uri="{FF2B5EF4-FFF2-40B4-BE49-F238E27FC236}">
                <a16:creationId xmlns:a16="http://schemas.microsoft.com/office/drawing/2014/main" id="{8BCE076A-8055-25C7-1B2D-69063FC237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0"/>
            <a:ext cx="349091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4387" name="Picture 1">
            <a:extLst>
              <a:ext uri="{FF2B5EF4-FFF2-40B4-BE49-F238E27FC236}">
                <a16:creationId xmlns:a16="http://schemas.microsoft.com/office/drawing/2014/main" id="{F2D90744-FD07-A1D1-B1DF-8A6FE92F9A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74" t="45151" b="5502"/>
          <a:stretch>
            <a:fillRect/>
          </a:stretch>
        </p:blipFill>
        <p:spPr bwMode="auto">
          <a:xfrm>
            <a:off x="4422775" y="333375"/>
            <a:ext cx="4325938" cy="619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434" name="Picture 2">
            <a:extLst>
              <a:ext uri="{FF2B5EF4-FFF2-40B4-BE49-F238E27FC236}">
                <a16:creationId xmlns:a16="http://schemas.microsoft.com/office/drawing/2014/main" id="{3BE45927-F856-C148-2FD9-84693D8F55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1775"/>
            <a:ext cx="9144000" cy="639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>
            <a:extLst>
              <a:ext uri="{FF2B5EF4-FFF2-40B4-BE49-F238E27FC236}">
                <a16:creationId xmlns:a16="http://schemas.microsoft.com/office/drawing/2014/main" id="{C52D4EA8-9456-94C4-6600-1AE8511964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87" t="4327" r="28738" b="38000"/>
          <a:stretch>
            <a:fillRect/>
          </a:stretch>
        </p:blipFill>
        <p:spPr bwMode="auto">
          <a:xfrm>
            <a:off x="179388" y="-42863"/>
            <a:ext cx="8353425" cy="6551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458" name="Picture 2">
            <a:extLst>
              <a:ext uri="{FF2B5EF4-FFF2-40B4-BE49-F238E27FC236}">
                <a16:creationId xmlns:a16="http://schemas.microsoft.com/office/drawing/2014/main" id="{048411B2-EA40-3A58-65BB-ED5FCD8644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5275"/>
            <a:ext cx="9144000" cy="626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482" name="Picture 2">
            <a:extLst>
              <a:ext uri="{FF2B5EF4-FFF2-40B4-BE49-F238E27FC236}">
                <a16:creationId xmlns:a16="http://schemas.microsoft.com/office/drawing/2014/main" id="{F740946E-FAE2-35C0-1716-F3F2353289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0"/>
            <a:ext cx="89344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506" name="Picture 2" descr="scan0213">
            <a:extLst>
              <a:ext uri="{FF2B5EF4-FFF2-40B4-BE49-F238E27FC236}">
                <a16:creationId xmlns:a16="http://schemas.microsoft.com/office/drawing/2014/main" id="{7111D97B-7C3C-2B0C-4EE2-A59BAC02D8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85"/>
          <a:stretch>
            <a:fillRect/>
          </a:stretch>
        </p:blipFill>
        <p:spPr bwMode="auto">
          <a:xfrm>
            <a:off x="5219700" y="188913"/>
            <a:ext cx="2962275" cy="6253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9507" name="Picture 4" descr="Hunt-AwakeningConscience1853">
            <a:extLst>
              <a:ext uri="{FF2B5EF4-FFF2-40B4-BE49-F238E27FC236}">
                <a16:creationId xmlns:a16="http://schemas.microsoft.com/office/drawing/2014/main" id="{A8F8746A-48B3-3180-8B10-EC3DAE240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549275"/>
            <a:ext cx="3887787" cy="530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54" name="Picture 1">
            <a:extLst>
              <a:ext uri="{FF2B5EF4-FFF2-40B4-BE49-F238E27FC236}">
                <a16:creationId xmlns:a16="http://schemas.microsoft.com/office/drawing/2014/main" id="{4EADD4F0-9617-5B51-113E-EB7A064A5A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1188"/>
            <a:ext cx="9144000" cy="563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578" name="Picture 2" descr="C:\Users\pbade\Documents\my scans\prb\Dante_Gabriel_Rossetti_-_Proserpine.jpg">
            <a:extLst>
              <a:ext uri="{FF2B5EF4-FFF2-40B4-BE49-F238E27FC236}">
                <a16:creationId xmlns:a16="http://schemas.microsoft.com/office/drawing/2014/main" id="{D913A35B-4A27-89E6-5DD7-744634F3D2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404813"/>
            <a:ext cx="2768600" cy="600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2579" name="Picture 2" descr="C:\Users\pbade\Documents\my scans\prb\Dante%2520Gabriel%2520Rossetti29.jpg">
            <a:extLst>
              <a:ext uri="{FF2B5EF4-FFF2-40B4-BE49-F238E27FC236}">
                <a16:creationId xmlns:a16="http://schemas.microsoft.com/office/drawing/2014/main" id="{7FFE0833-EFBB-02E1-3CC6-33CCA4C359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06"/>
          <a:stretch>
            <a:fillRect/>
          </a:stretch>
        </p:blipFill>
        <p:spPr bwMode="auto">
          <a:xfrm>
            <a:off x="3924300" y="404813"/>
            <a:ext cx="5005388" cy="612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626" name="Picture 3" descr="scan0011">
            <a:extLst>
              <a:ext uri="{FF2B5EF4-FFF2-40B4-BE49-F238E27FC236}">
                <a16:creationId xmlns:a16="http://schemas.microsoft.com/office/drawing/2014/main" id="{2E10DB3A-19B4-DD83-92DF-2C6C1D9B58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836613"/>
            <a:ext cx="4308475" cy="562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4627" name="Picture 3" descr="scan0006">
            <a:extLst>
              <a:ext uri="{FF2B5EF4-FFF2-40B4-BE49-F238E27FC236}">
                <a16:creationId xmlns:a16="http://schemas.microsoft.com/office/drawing/2014/main" id="{FFE9E7C4-714A-E8B7-E469-C245001FDB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79"/>
          <a:stretch>
            <a:fillRect/>
          </a:stretch>
        </p:blipFill>
        <p:spPr bwMode="auto">
          <a:xfrm>
            <a:off x="4716463" y="908050"/>
            <a:ext cx="4240212" cy="522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>
            <a:extLst>
              <a:ext uri="{FF2B5EF4-FFF2-40B4-BE49-F238E27FC236}">
                <a16:creationId xmlns:a16="http://schemas.microsoft.com/office/drawing/2014/main" id="{B941464E-B4A4-9A23-07AB-9A130EE9DF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00" t="16582" b="17696"/>
          <a:stretch>
            <a:fillRect/>
          </a:stretch>
        </p:blipFill>
        <p:spPr bwMode="auto">
          <a:xfrm>
            <a:off x="1331913" y="-460375"/>
            <a:ext cx="6840537" cy="727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>
            <a:extLst>
              <a:ext uri="{FF2B5EF4-FFF2-40B4-BE49-F238E27FC236}">
                <a16:creationId xmlns:a16="http://schemas.microsoft.com/office/drawing/2014/main" id="{4FC1825A-8F79-2D6A-EC66-73EB83E14C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812" b="55569"/>
          <a:stretch>
            <a:fillRect/>
          </a:stretch>
        </p:blipFill>
        <p:spPr bwMode="auto">
          <a:xfrm>
            <a:off x="503238" y="-20638"/>
            <a:ext cx="8137525" cy="6692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>
            <a:extLst>
              <a:ext uri="{FF2B5EF4-FFF2-40B4-BE49-F238E27FC236}">
                <a16:creationId xmlns:a16="http://schemas.microsoft.com/office/drawing/2014/main" id="{BA56453E-F4B2-B59E-C68D-35194D56E2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63" t="31064" r="25587" b="33290"/>
          <a:stretch>
            <a:fillRect/>
          </a:stretch>
        </p:blipFill>
        <p:spPr bwMode="auto">
          <a:xfrm>
            <a:off x="539750" y="214313"/>
            <a:ext cx="8280400" cy="602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>
            <a:extLst>
              <a:ext uri="{FF2B5EF4-FFF2-40B4-BE49-F238E27FC236}">
                <a16:creationId xmlns:a16="http://schemas.microsoft.com/office/drawing/2014/main" id="{350AE5C7-2196-7AC1-CCE0-D3A067FC4C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00"/>
            <a:ext cx="9144000" cy="622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>
            <a:extLst>
              <a:ext uri="{FF2B5EF4-FFF2-40B4-BE49-F238E27FC236}">
                <a16:creationId xmlns:a16="http://schemas.microsoft.com/office/drawing/2014/main" id="{7EA07BF7-44AF-60C9-23F7-1854763A48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6450" y="0"/>
            <a:ext cx="49911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:\Constable\N04810_10.jpg">
            <a:extLst>
              <a:ext uri="{FF2B5EF4-FFF2-40B4-BE49-F238E27FC236}">
                <a16:creationId xmlns:a16="http://schemas.microsoft.com/office/drawing/2014/main" id="{EC74B13F-E349-0107-66CD-550406AC76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333375"/>
            <a:ext cx="8135938" cy="589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>
            <a:extLst>
              <a:ext uri="{FF2B5EF4-FFF2-40B4-BE49-F238E27FC236}">
                <a16:creationId xmlns:a16="http://schemas.microsoft.com/office/drawing/2014/main" id="{C9362A0F-2A00-A646-810B-9932633F64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988"/>
            <a:ext cx="9144000" cy="680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1">
            <a:extLst>
              <a:ext uri="{FF2B5EF4-FFF2-40B4-BE49-F238E27FC236}">
                <a16:creationId xmlns:a16="http://schemas.microsoft.com/office/drawing/2014/main" id="{E21349FC-C815-81E8-4EF4-3C5AC0DE52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5888"/>
            <a:ext cx="9144000" cy="662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1">
            <a:extLst>
              <a:ext uri="{FF2B5EF4-FFF2-40B4-BE49-F238E27FC236}">
                <a16:creationId xmlns:a16="http://schemas.microsoft.com/office/drawing/2014/main" id="{0C05F3B9-44B3-45A4-4013-D0E4A741E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61" t="74994"/>
          <a:stretch>
            <a:fillRect/>
          </a:stretch>
        </p:blipFill>
        <p:spPr bwMode="auto">
          <a:xfrm>
            <a:off x="179388" y="549275"/>
            <a:ext cx="8634412" cy="446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>
            <a:extLst>
              <a:ext uri="{FF2B5EF4-FFF2-40B4-BE49-F238E27FC236}">
                <a16:creationId xmlns:a16="http://schemas.microsoft.com/office/drawing/2014/main" id="{25DA4403-174E-9AEB-2078-017C28EE83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6238"/>
            <a:ext cx="9144000" cy="610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1">
            <a:extLst>
              <a:ext uri="{FF2B5EF4-FFF2-40B4-BE49-F238E27FC236}">
                <a16:creationId xmlns:a16="http://schemas.microsoft.com/office/drawing/2014/main" id="{1120C6E4-FD2D-449B-9A1D-F282CF2A2F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3175"/>
            <a:ext cx="62769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>
            <a:extLst>
              <a:ext uri="{FF2B5EF4-FFF2-40B4-BE49-F238E27FC236}">
                <a16:creationId xmlns:a16="http://schemas.microsoft.com/office/drawing/2014/main" id="{CA27A1E6-30F9-AD04-2C78-A730927003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5088" y="0"/>
            <a:ext cx="6473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>
            <a:extLst>
              <a:ext uri="{FF2B5EF4-FFF2-40B4-BE49-F238E27FC236}">
                <a16:creationId xmlns:a16="http://schemas.microsoft.com/office/drawing/2014/main" id="{F5BC181B-FDB5-93F1-B7F3-AEE4FEF559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" y="333375"/>
            <a:ext cx="4187825" cy="443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39" name="Picture 2">
            <a:extLst>
              <a:ext uri="{FF2B5EF4-FFF2-40B4-BE49-F238E27FC236}">
                <a16:creationId xmlns:a16="http://schemas.microsoft.com/office/drawing/2014/main" id="{BCAD7A6E-2C91-1FC9-E2C9-B1CAADDFB7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2982913"/>
            <a:ext cx="4895850" cy="353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>
            <a:extLst>
              <a:ext uri="{FF2B5EF4-FFF2-40B4-BE49-F238E27FC236}">
                <a16:creationId xmlns:a16="http://schemas.microsoft.com/office/drawing/2014/main" id="{42A4C29C-3697-F43E-28A8-7A343BE0F8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0" t="40550" r="34250" b="16402"/>
          <a:stretch>
            <a:fillRect/>
          </a:stretch>
        </p:blipFill>
        <p:spPr bwMode="auto">
          <a:xfrm>
            <a:off x="684213" y="404813"/>
            <a:ext cx="7272337" cy="6211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4" descr="scan0045">
            <a:extLst>
              <a:ext uri="{FF2B5EF4-FFF2-40B4-BE49-F238E27FC236}">
                <a16:creationId xmlns:a16="http://schemas.microsoft.com/office/drawing/2014/main" id="{02E55DCC-81F6-376C-CAEA-DC331BB58E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62" r="11581"/>
          <a:stretch>
            <a:fillRect/>
          </a:stretch>
        </p:blipFill>
        <p:spPr bwMode="auto">
          <a:xfrm>
            <a:off x="684213" y="514350"/>
            <a:ext cx="7991475" cy="546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>
            <a:extLst>
              <a:ext uri="{FF2B5EF4-FFF2-40B4-BE49-F238E27FC236}">
                <a16:creationId xmlns:a16="http://schemas.microsoft.com/office/drawing/2014/main" id="{712654D8-6398-1CAF-D0F9-855DEE421F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59" name="Picture 2">
            <a:extLst>
              <a:ext uri="{FF2B5EF4-FFF2-40B4-BE49-F238E27FC236}">
                <a16:creationId xmlns:a16="http://schemas.microsoft.com/office/drawing/2014/main" id="{A684766F-4636-B8BD-26B6-84FDBA8229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13" y="0"/>
            <a:ext cx="86899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F:\Constable\Joseph_Mallord_William_Turner_-_Snow_Storm_-_Steam-Boat_off_a_Harbour's_Mouth_-_WGA23178.jpg">
            <a:extLst>
              <a:ext uri="{FF2B5EF4-FFF2-40B4-BE49-F238E27FC236}">
                <a16:creationId xmlns:a16="http://schemas.microsoft.com/office/drawing/2014/main" id="{5436DDE8-BED8-8461-4762-41C64873D0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60350"/>
            <a:ext cx="8572500" cy="641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>
            <a:extLst>
              <a:ext uri="{FF2B5EF4-FFF2-40B4-BE49-F238E27FC236}">
                <a16:creationId xmlns:a16="http://schemas.microsoft.com/office/drawing/2014/main" id="{37EB3918-CC36-058E-19E7-AF01134056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313" y="0"/>
            <a:ext cx="64293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>
            <a:extLst>
              <a:ext uri="{FF2B5EF4-FFF2-40B4-BE49-F238E27FC236}">
                <a16:creationId xmlns:a16="http://schemas.microsoft.com/office/drawing/2014/main" id="{A05ECC09-2CEE-5373-D074-C3E368C33D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>
            <a:extLst>
              <a:ext uri="{FF2B5EF4-FFF2-40B4-BE49-F238E27FC236}">
                <a16:creationId xmlns:a16="http://schemas.microsoft.com/office/drawing/2014/main" id="{6FD44A8C-5250-25A9-DA9A-E36D2B1147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88913"/>
            <a:ext cx="38560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5" name="Picture 2">
            <a:extLst>
              <a:ext uri="{FF2B5EF4-FFF2-40B4-BE49-F238E27FC236}">
                <a16:creationId xmlns:a16="http://schemas.microsoft.com/office/drawing/2014/main" id="{B08DFCE4-176E-D044-7878-03E9257EFE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99" r="19551"/>
          <a:stretch>
            <a:fillRect/>
          </a:stretch>
        </p:blipFill>
        <p:spPr bwMode="auto">
          <a:xfrm>
            <a:off x="4572000" y="468313"/>
            <a:ext cx="4041775" cy="592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1">
            <a:extLst>
              <a:ext uri="{FF2B5EF4-FFF2-40B4-BE49-F238E27FC236}">
                <a16:creationId xmlns:a16="http://schemas.microsoft.com/office/drawing/2014/main" id="{45EBEA7B-0120-F71A-05D4-60FD9924C2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50"/>
            <a:ext cx="9144000" cy="666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1">
            <a:extLst>
              <a:ext uri="{FF2B5EF4-FFF2-40B4-BE49-F238E27FC236}">
                <a16:creationId xmlns:a16="http://schemas.microsoft.com/office/drawing/2014/main" id="{AA2DB1B8-5768-1535-E28B-5132886E82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52" t="37512" r="37749" b="400"/>
          <a:stretch>
            <a:fillRect/>
          </a:stretch>
        </p:blipFill>
        <p:spPr bwMode="auto">
          <a:xfrm>
            <a:off x="65088" y="-368300"/>
            <a:ext cx="8394700" cy="754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1">
            <a:extLst>
              <a:ext uri="{FF2B5EF4-FFF2-40B4-BE49-F238E27FC236}">
                <a16:creationId xmlns:a16="http://schemas.microsoft.com/office/drawing/2014/main" id="{8045EE23-BE0E-39FE-8535-C0942943B3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88" t="29480"/>
          <a:stretch>
            <a:fillRect/>
          </a:stretch>
        </p:blipFill>
        <p:spPr bwMode="auto">
          <a:xfrm>
            <a:off x="2051050" y="12700"/>
            <a:ext cx="5689600" cy="681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>
            <a:extLst>
              <a:ext uri="{FF2B5EF4-FFF2-40B4-BE49-F238E27FC236}">
                <a16:creationId xmlns:a16="http://schemas.microsoft.com/office/drawing/2014/main" id="{D7C75FC2-234F-04FD-9EDD-0556AB5D14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1463"/>
            <a:ext cx="9144000" cy="631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>
            <a:extLst>
              <a:ext uri="{FF2B5EF4-FFF2-40B4-BE49-F238E27FC236}">
                <a16:creationId xmlns:a16="http://schemas.microsoft.com/office/drawing/2014/main" id="{CD2C3BC4-7817-F25A-9BBC-D005563574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scan0025">
            <a:extLst>
              <a:ext uri="{FF2B5EF4-FFF2-40B4-BE49-F238E27FC236}">
                <a16:creationId xmlns:a16="http://schemas.microsoft.com/office/drawing/2014/main" id="{A1930E76-36AA-DC8B-A71E-F45B0F1957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97" b="14015"/>
          <a:stretch>
            <a:fillRect/>
          </a:stretch>
        </p:blipFill>
        <p:spPr bwMode="auto">
          <a:xfrm>
            <a:off x="209550" y="1412875"/>
            <a:ext cx="8934450" cy="394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1">
            <a:extLst>
              <a:ext uri="{FF2B5EF4-FFF2-40B4-BE49-F238E27FC236}">
                <a16:creationId xmlns:a16="http://schemas.microsoft.com/office/drawing/2014/main" id="{5AAFE0BC-0B06-A3E2-F50B-7243172E57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>
            <a:extLst>
              <a:ext uri="{FF2B5EF4-FFF2-40B4-BE49-F238E27FC236}">
                <a16:creationId xmlns:a16="http://schemas.microsoft.com/office/drawing/2014/main" id="{57F491DF-06AC-3318-B50E-DFE5BBF151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76250"/>
            <a:ext cx="8262938" cy="608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1">
            <a:extLst>
              <a:ext uri="{FF2B5EF4-FFF2-40B4-BE49-F238E27FC236}">
                <a16:creationId xmlns:a16="http://schemas.microsoft.com/office/drawing/2014/main" id="{1A0E5FC6-6FE6-AC5B-2296-81EF0D6119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3" descr="C:\Users\DELL\Documents\vic painting\1-waiting-for-the-verdict-1859-abraham-solomon.jpg">
            <a:extLst>
              <a:ext uri="{FF2B5EF4-FFF2-40B4-BE49-F238E27FC236}">
                <a16:creationId xmlns:a16="http://schemas.microsoft.com/office/drawing/2014/main" id="{BA0BDE14-6216-3B1F-A437-FE0F0F2E13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5" y="428625"/>
            <a:ext cx="7461250" cy="6100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3" descr="C:\Users\DELL\Documents\vic painting\not-guilty-circa-1859-abraham-solomon.jpg">
            <a:extLst>
              <a:ext uri="{FF2B5EF4-FFF2-40B4-BE49-F238E27FC236}">
                <a16:creationId xmlns:a16="http://schemas.microsoft.com/office/drawing/2014/main" id="{297AF9B6-61AC-D739-17C0-0A129315EE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438" y="354013"/>
            <a:ext cx="7143750" cy="5840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4">
            <a:extLst>
              <a:ext uri="{FF2B5EF4-FFF2-40B4-BE49-F238E27FC236}">
                <a16:creationId xmlns:a16="http://schemas.microsoft.com/office/drawing/2014/main" id="{90C2ACDC-AE3E-2968-0142-ADB8019B2B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0"/>
            <a:ext cx="82296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 descr="EOsborneColour">
            <a:extLst>
              <a:ext uri="{FF2B5EF4-FFF2-40B4-BE49-F238E27FC236}">
                <a16:creationId xmlns:a16="http://schemas.microsoft.com/office/drawing/2014/main" id="{D54B327F-ECE7-1CE0-D9AE-38FF7B542F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08" r="1408"/>
          <a:stretch>
            <a:fillRect/>
          </a:stretch>
        </p:blipFill>
        <p:spPr bwMode="auto">
          <a:xfrm>
            <a:off x="971550" y="476250"/>
            <a:ext cx="7200900" cy="5862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>
            <a:extLst>
              <a:ext uri="{FF2B5EF4-FFF2-40B4-BE49-F238E27FC236}">
                <a16:creationId xmlns:a16="http://schemas.microsoft.com/office/drawing/2014/main" id="{79F0EE8D-EAC7-3682-AC27-0461AEBBDC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850" y="0"/>
            <a:ext cx="82423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2" descr="scan0002">
            <a:extLst>
              <a:ext uri="{FF2B5EF4-FFF2-40B4-BE49-F238E27FC236}">
                <a16:creationId xmlns:a16="http://schemas.microsoft.com/office/drawing/2014/main" id="{3053AA45-7C72-BCE3-AE40-09950532F4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836613"/>
            <a:ext cx="6443663" cy="430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>
            <a:extLst>
              <a:ext uri="{FF2B5EF4-FFF2-40B4-BE49-F238E27FC236}">
                <a16:creationId xmlns:a16="http://schemas.microsoft.com/office/drawing/2014/main" id="{E8653058-4465-CEFE-0C32-A4D1F01D17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549275"/>
            <a:ext cx="4191000" cy="355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07" name="Picture 3">
            <a:extLst>
              <a:ext uri="{FF2B5EF4-FFF2-40B4-BE49-F238E27FC236}">
                <a16:creationId xmlns:a16="http://schemas.microsoft.com/office/drawing/2014/main" id="{D574A832-D0B7-9CE4-741C-C26B6796B4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100" y="2686050"/>
            <a:ext cx="4457700" cy="366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 descr="scan0007">
            <a:extLst>
              <a:ext uri="{FF2B5EF4-FFF2-40B4-BE49-F238E27FC236}">
                <a16:creationId xmlns:a16="http://schemas.microsoft.com/office/drawing/2014/main" id="{279C860E-4415-B562-9DCA-B55EBCC8BA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-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00" r="17316" b="3050"/>
          <a:stretch>
            <a:fillRect/>
          </a:stretch>
        </p:blipFill>
        <p:spPr bwMode="auto">
          <a:xfrm>
            <a:off x="1116013" y="476250"/>
            <a:ext cx="6480175" cy="590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731" name="Picture 1">
            <a:extLst>
              <a:ext uri="{FF2B5EF4-FFF2-40B4-BE49-F238E27FC236}">
                <a16:creationId xmlns:a16="http://schemas.microsoft.com/office/drawing/2014/main" id="{F0F24810-4327-51DF-D201-5715B4B3AF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00" y="0"/>
            <a:ext cx="8178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>
            <a:extLst>
              <a:ext uri="{FF2B5EF4-FFF2-40B4-BE49-F238E27FC236}">
                <a16:creationId xmlns:a16="http://schemas.microsoft.com/office/drawing/2014/main" id="{62370E72-EC29-7FD2-3BB2-DD754859D7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150" r="41359" b="9052"/>
          <a:stretch>
            <a:fillRect/>
          </a:stretch>
        </p:blipFill>
        <p:spPr bwMode="auto">
          <a:xfrm>
            <a:off x="398463" y="-165100"/>
            <a:ext cx="8713787" cy="718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>
            <a:extLst>
              <a:ext uri="{FF2B5EF4-FFF2-40B4-BE49-F238E27FC236}">
                <a16:creationId xmlns:a16="http://schemas.microsoft.com/office/drawing/2014/main" id="{30B9C01F-0B78-0BFA-EEB7-7C39A1C71D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2" descr="scan0008">
            <a:extLst>
              <a:ext uri="{FF2B5EF4-FFF2-40B4-BE49-F238E27FC236}">
                <a16:creationId xmlns:a16="http://schemas.microsoft.com/office/drawing/2014/main" id="{AD757E2B-2DE1-599B-B4E9-CC3F1F74B5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69" r="5133" b="13589"/>
          <a:stretch>
            <a:fillRect/>
          </a:stretch>
        </p:blipFill>
        <p:spPr bwMode="auto">
          <a:xfrm>
            <a:off x="468313" y="692150"/>
            <a:ext cx="3563937" cy="432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779" name="Picture 1">
            <a:extLst>
              <a:ext uri="{FF2B5EF4-FFF2-40B4-BE49-F238E27FC236}">
                <a16:creationId xmlns:a16="http://schemas.microsoft.com/office/drawing/2014/main" id="{DC0A9A3C-22DA-15ED-F31E-8AF7208E53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404813"/>
            <a:ext cx="4679950" cy="3487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>
            <a:extLst>
              <a:ext uri="{FF2B5EF4-FFF2-40B4-BE49-F238E27FC236}">
                <a16:creationId xmlns:a16="http://schemas.microsoft.com/office/drawing/2014/main" id="{2463E3DF-1FB7-8314-0803-3552C75C08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4550" y="0"/>
            <a:ext cx="23749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1" descr="C:\Users\Fiona\Documents\orsay\34f0a1ad5fdbcbe667d4afa19a09d5c5_8514b50341d04a96dd61614ae0893e832000x1355_quality99_o_1afr19dvk1hjm11tq1c2794l1j7fa.jpg">
            <a:extLst>
              <a:ext uri="{FF2B5EF4-FFF2-40B4-BE49-F238E27FC236}">
                <a16:creationId xmlns:a16="http://schemas.microsoft.com/office/drawing/2014/main" id="{3E9A04D3-E99D-63CC-0774-ADF21AF2BA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67" r="36436"/>
          <a:stretch>
            <a:fillRect/>
          </a:stretch>
        </p:blipFill>
        <p:spPr bwMode="auto">
          <a:xfrm>
            <a:off x="4356100" y="585788"/>
            <a:ext cx="4392613" cy="568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875" name="Picture 2">
            <a:extLst>
              <a:ext uri="{FF2B5EF4-FFF2-40B4-BE49-F238E27FC236}">
                <a16:creationId xmlns:a16="http://schemas.microsoft.com/office/drawing/2014/main" id="{0E0291FB-B4DA-F3F6-4904-6025DA5BE2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15888"/>
            <a:ext cx="23749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2">
            <a:extLst>
              <a:ext uri="{FF2B5EF4-FFF2-40B4-BE49-F238E27FC236}">
                <a16:creationId xmlns:a16="http://schemas.microsoft.com/office/drawing/2014/main" id="{9ECEB66B-C00E-41A3-B953-584237D596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7825"/>
            <a:ext cx="9144000" cy="610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>
            <a:extLst>
              <a:ext uri="{FF2B5EF4-FFF2-40B4-BE49-F238E27FC236}">
                <a16:creationId xmlns:a16="http://schemas.microsoft.com/office/drawing/2014/main" id="{AE6D30AA-F995-A8F9-722A-3A807C5504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2">
            <a:extLst>
              <a:ext uri="{FF2B5EF4-FFF2-40B4-BE49-F238E27FC236}">
                <a16:creationId xmlns:a16="http://schemas.microsoft.com/office/drawing/2014/main" id="{90016075-DB7E-F2B5-8EFA-768C1D02C4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9963" y="0"/>
            <a:ext cx="46640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2">
            <a:extLst>
              <a:ext uri="{FF2B5EF4-FFF2-40B4-BE49-F238E27FC236}">
                <a16:creationId xmlns:a16="http://schemas.microsoft.com/office/drawing/2014/main" id="{9472D5B2-28EC-3D88-94AD-ED2258EF61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038" y="549275"/>
            <a:ext cx="3984625" cy="547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6019" name="Picture 2">
            <a:extLst>
              <a:ext uri="{FF2B5EF4-FFF2-40B4-BE49-F238E27FC236}">
                <a16:creationId xmlns:a16="http://schemas.microsoft.com/office/drawing/2014/main" id="{31C289B3-8930-2039-2926-0008A714E4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549275"/>
            <a:ext cx="4203700" cy="558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2">
            <a:extLst>
              <a:ext uri="{FF2B5EF4-FFF2-40B4-BE49-F238E27FC236}">
                <a16:creationId xmlns:a16="http://schemas.microsoft.com/office/drawing/2014/main" id="{6284E6F7-3B19-BBB8-504B-E0FB495155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575" y="0"/>
            <a:ext cx="45148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2">
            <a:extLst>
              <a:ext uri="{FF2B5EF4-FFF2-40B4-BE49-F238E27FC236}">
                <a16:creationId xmlns:a16="http://schemas.microsoft.com/office/drawing/2014/main" id="{C9E69D52-6D11-DC3F-631F-5D8EA0E07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6438" y="0"/>
            <a:ext cx="51911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2">
            <a:extLst>
              <a:ext uri="{FF2B5EF4-FFF2-40B4-BE49-F238E27FC236}">
                <a16:creationId xmlns:a16="http://schemas.microsoft.com/office/drawing/2014/main" id="{B0CC7AC2-F06B-8D94-40C8-23E9AFB22C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590550"/>
            <a:ext cx="8515350" cy="567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>
            <a:extLst>
              <a:ext uri="{FF2B5EF4-FFF2-40B4-BE49-F238E27FC236}">
                <a16:creationId xmlns:a16="http://schemas.microsoft.com/office/drawing/2014/main" id="{5F7A5D94-4974-21E4-2C9B-C6F7AADB66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53988"/>
            <a:ext cx="8351838" cy="661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2" name="Picture 4" descr="scan0072">
            <a:extLst>
              <a:ext uri="{FF2B5EF4-FFF2-40B4-BE49-F238E27FC236}">
                <a16:creationId xmlns:a16="http://schemas.microsoft.com/office/drawing/2014/main" id="{4B271C37-FEA8-986F-7178-CA5354C928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05" r="2873"/>
          <a:stretch>
            <a:fillRect/>
          </a:stretch>
        </p:blipFill>
        <p:spPr bwMode="auto">
          <a:xfrm>
            <a:off x="2051050" y="312738"/>
            <a:ext cx="5257800" cy="654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0" name="Picture 2">
            <a:extLst>
              <a:ext uri="{FF2B5EF4-FFF2-40B4-BE49-F238E27FC236}">
                <a16:creationId xmlns:a16="http://schemas.microsoft.com/office/drawing/2014/main" id="{94000C98-EA85-2C7E-FB65-B615422F36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4138" y="0"/>
            <a:ext cx="38957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8" name="Picture 2" descr="F:\emigres\2012-09 (Sep)\scan0008.jpg">
            <a:extLst>
              <a:ext uri="{FF2B5EF4-FFF2-40B4-BE49-F238E27FC236}">
                <a16:creationId xmlns:a16="http://schemas.microsoft.com/office/drawing/2014/main" id="{66218989-640E-4841-8321-0CC86350C9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8" r="1607"/>
          <a:stretch>
            <a:fillRect/>
          </a:stretch>
        </p:blipFill>
        <p:spPr bwMode="auto">
          <a:xfrm>
            <a:off x="2843213" y="404813"/>
            <a:ext cx="4032250" cy="582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6" name="Picture 2" descr="scan0003">
            <a:extLst>
              <a:ext uri="{FF2B5EF4-FFF2-40B4-BE49-F238E27FC236}">
                <a16:creationId xmlns:a16="http://schemas.microsoft.com/office/drawing/2014/main" id="{FAAC9064-CE00-01E8-D8E8-36587C2AB4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42"/>
          <a:stretch>
            <a:fillRect/>
          </a:stretch>
        </p:blipFill>
        <p:spPr bwMode="auto">
          <a:xfrm>
            <a:off x="2555875" y="404813"/>
            <a:ext cx="4659313" cy="5976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4" name="Picture 2">
            <a:extLst>
              <a:ext uri="{FF2B5EF4-FFF2-40B4-BE49-F238E27FC236}">
                <a16:creationId xmlns:a16="http://schemas.microsoft.com/office/drawing/2014/main" id="{60ED5709-5668-80C4-C7D3-AA7C93DF61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775" y="981075"/>
            <a:ext cx="3106738" cy="522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55" name="Picture 4">
            <a:extLst>
              <a:ext uri="{FF2B5EF4-FFF2-40B4-BE49-F238E27FC236}">
                <a16:creationId xmlns:a16="http://schemas.microsoft.com/office/drawing/2014/main" id="{F0F3E544-704A-76D9-A5AE-2BA8D4DED4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-171450"/>
            <a:ext cx="31210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8" name="Picture 1">
            <a:extLst>
              <a:ext uri="{FF2B5EF4-FFF2-40B4-BE49-F238E27FC236}">
                <a16:creationId xmlns:a16="http://schemas.microsoft.com/office/drawing/2014/main" id="{A68524E8-2C57-E3A8-4209-AD2D79C96C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050" r="23878"/>
          <a:stretch>
            <a:fillRect/>
          </a:stretch>
        </p:blipFill>
        <p:spPr bwMode="auto">
          <a:xfrm>
            <a:off x="179388" y="179388"/>
            <a:ext cx="3952875" cy="649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79" name="Picture 2">
            <a:extLst>
              <a:ext uri="{FF2B5EF4-FFF2-40B4-BE49-F238E27FC236}">
                <a16:creationId xmlns:a16="http://schemas.microsoft.com/office/drawing/2014/main" id="{E8776C1D-5A7F-8F9F-12C1-178AAD2125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19" t="25850" b="26900"/>
          <a:stretch>
            <a:fillRect/>
          </a:stretch>
        </p:blipFill>
        <p:spPr bwMode="auto">
          <a:xfrm>
            <a:off x="5011738" y="241300"/>
            <a:ext cx="3659187" cy="6462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2" name="Picture 2" descr="scan0213">
            <a:extLst>
              <a:ext uri="{FF2B5EF4-FFF2-40B4-BE49-F238E27FC236}">
                <a16:creationId xmlns:a16="http://schemas.microsoft.com/office/drawing/2014/main" id="{3DECADB6-4E0F-F153-BE10-F78A045366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85"/>
          <a:stretch>
            <a:fillRect/>
          </a:stretch>
        </p:blipFill>
        <p:spPr bwMode="auto">
          <a:xfrm>
            <a:off x="5219700" y="188913"/>
            <a:ext cx="2962275" cy="6253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03" name="Picture 3" descr="scan0212">
            <a:extLst>
              <a:ext uri="{FF2B5EF4-FFF2-40B4-BE49-F238E27FC236}">
                <a16:creationId xmlns:a16="http://schemas.microsoft.com/office/drawing/2014/main" id="{C6913811-C443-7457-38A9-55282367DF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33375"/>
            <a:ext cx="3563937" cy="577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0" name="Picture 2">
            <a:extLst>
              <a:ext uri="{FF2B5EF4-FFF2-40B4-BE49-F238E27FC236}">
                <a16:creationId xmlns:a16="http://schemas.microsoft.com/office/drawing/2014/main" id="{36A07ADC-3B12-42F0-ECA3-D8E7745868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4" name="Picture 2">
            <a:extLst>
              <a:ext uri="{FF2B5EF4-FFF2-40B4-BE49-F238E27FC236}">
                <a16:creationId xmlns:a16="http://schemas.microsoft.com/office/drawing/2014/main" id="{28121957-A442-8D98-24EA-D0BF6A5835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3888" y="0"/>
            <a:ext cx="53562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8" name="Picture 2">
            <a:extLst>
              <a:ext uri="{FF2B5EF4-FFF2-40B4-BE49-F238E27FC236}">
                <a16:creationId xmlns:a16="http://schemas.microsoft.com/office/drawing/2014/main" id="{B5A4A313-C35F-F804-5BA5-0AAFC144FC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>
            <a:extLst>
              <a:ext uri="{FF2B5EF4-FFF2-40B4-BE49-F238E27FC236}">
                <a16:creationId xmlns:a16="http://schemas.microsoft.com/office/drawing/2014/main" id="{67DAF61F-6EE7-37DD-E932-FF6B78DB05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1800"/>
            <a:ext cx="9144000" cy="599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2" name="Picture 2">
            <a:extLst>
              <a:ext uri="{FF2B5EF4-FFF2-40B4-BE49-F238E27FC236}">
                <a16:creationId xmlns:a16="http://schemas.microsoft.com/office/drawing/2014/main" id="{A483320F-9146-3274-4CCE-D2E98EAA2D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52" t="13251" r="11882" b="13251"/>
          <a:stretch>
            <a:fillRect/>
          </a:stretch>
        </p:blipFill>
        <p:spPr bwMode="auto">
          <a:xfrm>
            <a:off x="1187450" y="908050"/>
            <a:ext cx="6697663" cy="504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70" name="Picture 2">
            <a:extLst>
              <a:ext uri="{FF2B5EF4-FFF2-40B4-BE49-F238E27FC236}">
                <a16:creationId xmlns:a16="http://schemas.microsoft.com/office/drawing/2014/main" id="{ABE81703-3D64-7CE4-DEEF-AD1EED8FD7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63" y="0"/>
            <a:ext cx="82200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18" name="Picture 2" descr="scan0037">
            <a:extLst>
              <a:ext uri="{FF2B5EF4-FFF2-40B4-BE49-F238E27FC236}">
                <a16:creationId xmlns:a16="http://schemas.microsoft.com/office/drawing/2014/main" id="{6B4176DD-2379-9034-F9BB-8B8D35B7CE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2" r="9055"/>
          <a:stretch>
            <a:fillRect/>
          </a:stretch>
        </p:blipFill>
        <p:spPr bwMode="auto">
          <a:xfrm>
            <a:off x="539750" y="434975"/>
            <a:ext cx="7920038" cy="607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66" name="Picture 2">
            <a:extLst>
              <a:ext uri="{FF2B5EF4-FFF2-40B4-BE49-F238E27FC236}">
                <a16:creationId xmlns:a16="http://schemas.microsoft.com/office/drawing/2014/main" id="{C33A743A-46A0-0FB7-CAA0-ACAF8FF643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6700" y="0"/>
            <a:ext cx="60706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690" name="Picture 2">
            <a:extLst>
              <a:ext uri="{FF2B5EF4-FFF2-40B4-BE49-F238E27FC236}">
                <a16:creationId xmlns:a16="http://schemas.microsoft.com/office/drawing/2014/main" id="{8251A50E-A2A5-59C4-0F83-36F489DD51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714" name="Picture 2">
            <a:extLst>
              <a:ext uri="{FF2B5EF4-FFF2-40B4-BE49-F238E27FC236}">
                <a16:creationId xmlns:a16="http://schemas.microsoft.com/office/drawing/2014/main" id="{60484D2C-E440-490C-C1C6-736C67F6AC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3175"/>
            <a:ext cx="34813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5715" name="Picture 4">
            <a:extLst>
              <a:ext uri="{FF2B5EF4-FFF2-40B4-BE49-F238E27FC236}">
                <a16:creationId xmlns:a16="http://schemas.microsoft.com/office/drawing/2014/main" id="{ECE9CCED-23F6-9779-F248-F0224FDF82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0813" y="-3175"/>
            <a:ext cx="345281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762" name="Picture 2" descr="scan0023">
            <a:extLst>
              <a:ext uri="{FF2B5EF4-FFF2-40B4-BE49-F238E27FC236}">
                <a16:creationId xmlns:a16="http://schemas.microsoft.com/office/drawing/2014/main" id="{266E5170-E07F-A4A3-54A5-CB2D19524F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4" t="1137" r="1085"/>
          <a:stretch>
            <a:fillRect/>
          </a:stretch>
        </p:blipFill>
        <p:spPr bwMode="auto">
          <a:xfrm>
            <a:off x="2771775" y="333375"/>
            <a:ext cx="3768725" cy="5957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810" name="Picture 2" descr="scan0028">
            <a:extLst>
              <a:ext uri="{FF2B5EF4-FFF2-40B4-BE49-F238E27FC236}">
                <a16:creationId xmlns:a16="http://schemas.microsoft.com/office/drawing/2014/main" id="{0B6DADD3-006A-10F1-1A08-D47ACABB56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8" t="1074"/>
          <a:stretch>
            <a:fillRect/>
          </a:stretch>
        </p:blipFill>
        <p:spPr bwMode="auto">
          <a:xfrm>
            <a:off x="4427538" y="280988"/>
            <a:ext cx="4572000" cy="6577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9811" name="Picture 3" descr="scan0061">
            <a:extLst>
              <a:ext uri="{FF2B5EF4-FFF2-40B4-BE49-F238E27FC236}">
                <a16:creationId xmlns:a16="http://schemas.microsoft.com/office/drawing/2014/main" id="{505D9709-4E19-D56F-2F2C-00BA80E5EB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04813"/>
            <a:ext cx="3887788" cy="607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858" name="Picture 2">
            <a:extLst>
              <a:ext uri="{FF2B5EF4-FFF2-40B4-BE49-F238E27FC236}">
                <a16:creationId xmlns:a16="http://schemas.microsoft.com/office/drawing/2014/main" id="{0DCF9E37-9487-3721-2C7E-388323779E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333375"/>
            <a:ext cx="5300663" cy="6370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06" name="Picture 2">
            <a:extLst>
              <a:ext uri="{FF2B5EF4-FFF2-40B4-BE49-F238E27FC236}">
                <a16:creationId xmlns:a16="http://schemas.microsoft.com/office/drawing/2014/main" id="{E0026922-63C4-C092-CABF-E03B95CC09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9888"/>
            <a:ext cx="9144000" cy="611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>
            <a:extLst>
              <a:ext uri="{FF2B5EF4-FFF2-40B4-BE49-F238E27FC236}">
                <a16:creationId xmlns:a16="http://schemas.microsoft.com/office/drawing/2014/main" id="{9BB9E504-D915-9FDB-D6B7-31244DFF03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8550" y="0"/>
            <a:ext cx="44069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930" name="Picture 2">
            <a:extLst>
              <a:ext uri="{FF2B5EF4-FFF2-40B4-BE49-F238E27FC236}">
                <a16:creationId xmlns:a16="http://schemas.microsoft.com/office/drawing/2014/main" id="{CDB4E8E1-B715-7B96-F176-39017957B8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954" name="Picture 2">
            <a:extLst>
              <a:ext uri="{FF2B5EF4-FFF2-40B4-BE49-F238E27FC236}">
                <a16:creationId xmlns:a16="http://schemas.microsoft.com/office/drawing/2014/main" id="{1DA6F815-9C3F-BA89-787E-3AF88D0CE1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978" name="Picture 2">
            <a:extLst>
              <a:ext uri="{FF2B5EF4-FFF2-40B4-BE49-F238E27FC236}">
                <a16:creationId xmlns:a16="http://schemas.microsoft.com/office/drawing/2014/main" id="{8A7A1B1B-B4F3-74EB-2FAB-36BD9F0868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002" name="Picture 2">
            <a:extLst>
              <a:ext uri="{FF2B5EF4-FFF2-40B4-BE49-F238E27FC236}">
                <a16:creationId xmlns:a16="http://schemas.microsoft.com/office/drawing/2014/main" id="{F4FC9713-DC2C-9187-6C51-4E4EDD9F11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026" name="Picture 2">
            <a:extLst>
              <a:ext uri="{FF2B5EF4-FFF2-40B4-BE49-F238E27FC236}">
                <a16:creationId xmlns:a16="http://schemas.microsoft.com/office/drawing/2014/main" id="{C07B7199-2B09-EDAB-57A5-80D4C5D749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9027" name="Picture 2">
            <a:extLst>
              <a:ext uri="{FF2B5EF4-FFF2-40B4-BE49-F238E27FC236}">
                <a16:creationId xmlns:a16="http://schemas.microsoft.com/office/drawing/2014/main" id="{54C8964A-E32F-5726-AB4A-6B65F52B23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313" y="0"/>
            <a:ext cx="64293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074" name="Picture 2">
            <a:extLst>
              <a:ext uri="{FF2B5EF4-FFF2-40B4-BE49-F238E27FC236}">
                <a16:creationId xmlns:a16="http://schemas.microsoft.com/office/drawing/2014/main" id="{90DF1473-7AF0-14F7-E707-E393A11523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098" name="Picture 2">
            <a:extLst>
              <a:ext uri="{FF2B5EF4-FFF2-40B4-BE49-F238E27FC236}">
                <a16:creationId xmlns:a16="http://schemas.microsoft.com/office/drawing/2014/main" id="{17F85C87-7DFB-270F-7B8C-1E911E3C99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22" name="Picture 2">
            <a:extLst>
              <a:ext uri="{FF2B5EF4-FFF2-40B4-BE49-F238E27FC236}">
                <a16:creationId xmlns:a16="http://schemas.microsoft.com/office/drawing/2014/main" id="{D1769214-FF99-4CE4-09A6-81A4C0EB91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146" name="Picture 2">
            <a:extLst>
              <a:ext uri="{FF2B5EF4-FFF2-40B4-BE49-F238E27FC236}">
                <a16:creationId xmlns:a16="http://schemas.microsoft.com/office/drawing/2014/main" id="{DD210F40-E1E6-5A0B-8215-04EDAEC89D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>
            <a:extLst>
              <a:ext uri="{FF2B5EF4-FFF2-40B4-BE49-F238E27FC236}">
                <a16:creationId xmlns:a16="http://schemas.microsoft.com/office/drawing/2014/main" id="{BD5B97B0-BB23-4BC9-9F2C-9C70EEF260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1438"/>
            <a:ext cx="9144000" cy="671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170" name="Picture 2">
            <a:extLst>
              <a:ext uri="{FF2B5EF4-FFF2-40B4-BE49-F238E27FC236}">
                <a16:creationId xmlns:a16="http://schemas.microsoft.com/office/drawing/2014/main" id="{626D10C6-62FB-AAF0-BB2D-2001844E30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194" name="Picture 2">
            <a:extLst>
              <a:ext uri="{FF2B5EF4-FFF2-40B4-BE49-F238E27FC236}">
                <a16:creationId xmlns:a16="http://schemas.microsoft.com/office/drawing/2014/main" id="{19F60C7D-B0A3-126D-CE86-3C030237AD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063" y="0"/>
            <a:ext cx="68738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218" name="Picture 2">
            <a:extLst>
              <a:ext uri="{FF2B5EF4-FFF2-40B4-BE49-F238E27FC236}">
                <a16:creationId xmlns:a16="http://schemas.microsoft.com/office/drawing/2014/main" id="{77E59FF4-EAFC-4A16-943C-DAD89C1E5B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1957</TotalTime>
  <Words>339</Words>
  <Application>Microsoft Macintosh PowerPoint</Application>
  <PresentationFormat>On-screen Show (4:3)</PresentationFormat>
  <Paragraphs>92</Paragraphs>
  <Slides>145</Slides>
  <Notes>46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145</vt:i4>
      </vt:variant>
    </vt:vector>
  </HeadingPairs>
  <TitlesOfParts>
    <vt:vector size="148" baseType="lpstr">
      <vt:lpstr>Arial</vt:lpstr>
      <vt:lpstr>Aptos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&lt;arabianhorse&gt;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Bade, Patrick</dc:creator>
  <cp:lastModifiedBy>Lockdown University</cp:lastModifiedBy>
  <cp:revision>71</cp:revision>
  <dcterms:created xsi:type="dcterms:W3CDTF">2008-12-11T09:50:30Z</dcterms:created>
  <dcterms:modified xsi:type="dcterms:W3CDTF">2026-06-28T16:09:28Z</dcterms:modified>
</cp:coreProperties>
</file>