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47"/>
  </p:notesMasterIdLst>
  <p:sldIdLst>
    <p:sldId id="541" r:id="rId2"/>
    <p:sldId id="506" r:id="rId3"/>
    <p:sldId id="414" r:id="rId4"/>
    <p:sldId id="542" r:id="rId5"/>
    <p:sldId id="302" r:id="rId6"/>
    <p:sldId id="336" r:id="rId7"/>
    <p:sldId id="546" r:id="rId8"/>
    <p:sldId id="334" r:id="rId9"/>
    <p:sldId id="290" r:id="rId10"/>
    <p:sldId id="338" r:id="rId11"/>
    <p:sldId id="301" r:id="rId12"/>
    <p:sldId id="370" r:id="rId13"/>
    <p:sldId id="308" r:id="rId14"/>
    <p:sldId id="513" r:id="rId15"/>
    <p:sldId id="512" r:id="rId16"/>
    <p:sldId id="510" r:id="rId17"/>
    <p:sldId id="511" r:id="rId18"/>
    <p:sldId id="346" r:id="rId19"/>
    <p:sldId id="520" r:id="rId20"/>
    <p:sldId id="521" r:id="rId21"/>
    <p:sldId id="500" r:id="rId22"/>
    <p:sldId id="523" r:id="rId23"/>
    <p:sldId id="339" r:id="rId24"/>
    <p:sldId id="524" r:id="rId25"/>
    <p:sldId id="549" r:id="rId26"/>
    <p:sldId id="566" r:id="rId27"/>
    <p:sldId id="326" r:id="rId28"/>
    <p:sldId id="538" r:id="rId29"/>
    <p:sldId id="317" r:id="rId30"/>
    <p:sldId id="552" r:id="rId31"/>
    <p:sldId id="313" r:id="rId32"/>
    <p:sldId id="547" r:id="rId33"/>
    <p:sldId id="401" r:id="rId34"/>
    <p:sldId id="544" r:id="rId35"/>
    <p:sldId id="545" r:id="rId36"/>
    <p:sldId id="550" r:id="rId37"/>
    <p:sldId id="321" r:id="rId38"/>
    <p:sldId id="349" r:id="rId39"/>
    <p:sldId id="539" r:id="rId40"/>
    <p:sldId id="392" r:id="rId41"/>
    <p:sldId id="529" r:id="rId42"/>
    <p:sldId id="530" r:id="rId43"/>
    <p:sldId id="551" r:id="rId44"/>
    <p:sldId id="553" r:id="rId45"/>
    <p:sldId id="569" r:id="rId46"/>
    <p:sldId id="533" r:id="rId47"/>
    <p:sldId id="568" r:id="rId48"/>
    <p:sldId id="536" r:id="rId49"/>
    <p:sldId id="571" r:id="rId50"/>
    <p:sldId id="532" r:id="rId51"/>
    <p:sldId id="300" r:id="rId52"/>
    <p:sldId id="565" r:id="rId53"/>
    <p:sldId id="556" r:id="rId54"/>
    <p:sldId id="328" r:id="rId55"/>
    <p:sldId id="561" r:id="rId56"/>
    <p:sldId id="297" r:id="rId57"/>
    <p:sldId id="543" r:id="rId58"/>
    <p:sldId id="337" r:id="rId59"/>
    <p:sldId id="272" r:id="rId60"/>
    <p:sldId id="473" r:id="rId61"/>
    <p:sldId id="525" r:id="rId62"/>
    <p:sldId id="464" r:id="rId63"/>
    <p:sldId id="564" r:id="rId64"/>
    <p:sldId id="573" r:id="rId65"/>
    <p:sldId id="574" r:id="rId66"/>
    <p:sldId id="383" r:id="rId67"/>
    <p:sldId id="319" r:id="rId68"/>
    <p:sldId id="560" r:id="rId69"/>
    <p:sldId id="314" r:id="rId70"/>
    <p:sldId id="562" r:id="rId71"/>
    <p:sldId id="572" r:id="rId72"/>
    <p:sldId id="540" r:id="rId73"/>
    <p:sldId id="335" r:id="rId74"/>
    <p:sldId id="320" r:id="rId75"/>
    <p:sldId id="557" r:id="rId76"/>
    <p:sldId id="559" r:id="rId77"/>
    <p:sldId id="558" r:id="rId78"/>
    <p:sldId id="294" r:id="rId79"/>
    <p:sldId id="333" r:id="rId80"/>
    <p:sldId id="296" r:id="rId81"/>
    <p:sldId id="318" r:id="rId82"/>
    <p:sldId id="316" r:id="rId83"/>
    <p:sldId id="309" r:id="rId84"/>
    <p:sldId id="311" r:id="rId85"/>
    <p:sldId id="310" r:id="rId86"/>
    <p:sldId id="307" r:id="rId87"/>
    <p:sldId id="306" r:id="rId88"/>
    <p:sldId id="305" r:id="rId89"/>
    <p:sldId id="304" r:id="rId90"/>
    <p:sldId id="303" r:id="rId91"/>
    <p:sldId id="299" r:id="rId92"/>
    <p:sldId id="295" r:id="rId93"/>
    <p:sldId id="293" r:id="rId94"/>
    <p:sldId id="292" r:id="rId95"/>
    <p:sldId id="291" r:id="rId96"/>
    <p:sldId id="315" r:id="rId97"/>
    <p:sldId id="284" r:id="rId98"/>
    <p:sldId id="285" r:id="rId99"/>
    <p:sldId id="286" r:id="rId100"/>
    <p:sldId id="287" r:id="rId101"/>
    <p:sldId id="288" r:id="rId102"/>
    <p:sldId id="289" r:id="rId103"/>
    <p:sldId id="273" r:id="rId104"/>
    <p:sldId id="281" r:id="rId105"/>
    <p:sldId id="527" r:id="rId106"/>
    <p:sldId id="279" r:id="rId107"/>
    <p:sldId id="278" r:id="rId108"/>
    <p:sldId id="283" r:id="rId109"/>
    <p:sldId id="277" r:id="rId110"/>
    <p:sldId id="275" r:id="rId111"/>
    <p:sldId id="282" r:id="rId112"/>
    <p:sldId id="274" r:id="rId113"/>
    <p:sldId id="256" r:id="rId114"/>
    <p:sldId id="257" r:id="rId115"/>
    <p:sldId id="258" r:id="rId116"/>
    <p:sldId id="259" r:id="rId117"/>
    <p:sldId id="260" r:id="rId118"/>
    <p:sldId id="261" r:id="rId119"/>
    <p:sldId id="262" r:id="rId120"/>
    <p:sldId id="263" r:id="rId121"/>
    <p:sldId id="264" r:id="rId122"/>
    <p:sldId id="265" r:id="rId123"/>
    <p:sldId id="266" r:id="rId124"/>
    <p:sldId id="267" r:id="rId125"/>
    <p:sldId id="268" r:id="rId126"/>
    <p:sldId id="269" r:id="rId127"/>
    <p:sldId id="270" r:id="rId128"/>
    <p:sldId id="345" r:id="rId129"/>
    <p:sldId id="344" r:id="rId130"/>
    <p:sldId id="343" r:id="rId131"/>
    <p:sldId id="342" r:id="rId132"/>
    <p:sldId id="341" r:id="rId133"/>
    <p:sldId id="271" r:id="rId134"/>
    <p:sldId id="457" r:id="rId135"/>
    <p:sldId id="340" r:id="rId136"/>
    <p:sldId id="516" r:id="rId137"/>
    <p:sldId id="323" r:id="rId138"/>
    <p:sldId id="415" r:id="rId139"/>
    <p:sldId id="548" r:id="rId140"/>
    <p:sldId id="332" r:id="rId141"/>
    <p:sldId id="331" r:id="rId142"/>
    <p:sldId id="380" r:id="rId143"/>
    <p:sldId id="395" r:id="rId144"/>
    <p:sldId id="408" r:id="rId145"/>
    <p:sldId id="397" r:id="rId14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86438" autoAdjust="0"/>
  </p:normalViewPr>
  <p:slideViewPr>
    <p:cSldViewPr>
      <p:cViewPr varScale="1">
        <p:scale>
          <a:sx n="100" d="100"/>
          <a:sy n="100" d="100"/>
        </p:scale>
        <p:origin x="206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1DE40E-7819-98E1-00A4-671EB2EA77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3B5CF1-3E46-137D-7AAC-2ADEDFA855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43F184B-E29C-D54B-818A-0E82837D698B}" type="datetimeFigureOut">
              <a:rPr lang="en-GB"/>
              <a:pPr>
                <a:defRPr/>
              </a:pPr>
              <a:t>28/06/2026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2A85D30-30F0-2C6D-27A5-C7CCDD9780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A8174F-B070-6398-2376-5C1D65C57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6E3AF-44C5-C98B-D186-3E64257016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8ECBF-4D43-EC34-9619-37CBADD7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38CDBF1-0343-4545-80DF-97A732F0D3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EB030B9A-3C74-7899-F994-96C91EEE1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741DC647-759D-543C-8EA7-6A6AFD1C1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Flatford Mill 1817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A15E5C8C-CC29-9249-EA99-B7B6EFDAF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7ACDDE-F42C-C949-A2FD-0043439352A0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17B9C55-2079-D180-4AAB-295C8F34E0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D092EE69-6DBB-AB5A-58A5-D0A3213F28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Ford Madox Brown. The last of england. 1855 Thos Woolner</a:t>
            </a: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E867DBB-B0C2-A07C-076C-E3CBEEEBB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05C8D-1885-BC48-A686-A6D9122445B8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9C0601F-4AB5-3926-27F6-392123092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29114BE4-1EE5-5658-FA26-957EC79A4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William Maw Egley Omnibus life in London 1859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4D86894-FDFE-0A0B-5B23-948CF1B25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CC6FC4-C34F-7E42-B9FE-C51FDDA0F80F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02541781-48B7-CFE4-0D20-25A57E2E1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36CC1B92-27D6-737B-2961-1E8207557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William Maw Egley Omnibus life in London 1859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0AA5B32C-D467-804B-9682-E9B6B5D4F0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2B7845-9C3F-4345-A3ED-A34FFBBA2DCC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9FBF3A11-CA5B-8A53-2BD4-34E1DA5989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58EC8B2D-5C05-7819-BBBB-00F9128530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William Dyce pegwell Bay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81867A3-E107-0D06-BF26-D705FE529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33AFEF-C4C9-2149-BF06-A77D7105024C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D3654BC0-5539-B992-270F-120644CCC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23DCB218-56CA-7D53-BBC2-578CC25D10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Thomas Seddon 1854-5 died of dysentery in Cairo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69AA827-A8B6-E018-5B0A-DE7B600F3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504278-D5AF-4E4B-BFEF-D473BB0F76D4}" type="slidenum">
              <a:rPr lang="en-GB" altLang="en-US" smtClean="0"/>
              <a:pPr/>
              <a:t>29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B57D8EDD-5FAC-BC8F-19FF-2B560092A7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D8851AD-4E4B-F4A1-43BD-A243855D29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1862 Robert Braithwaite Martineau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7FBC737A-FD29-97A8-F499-24BB27B1E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9512D-33EF-394B-A6FE-6FBA62B76144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0B891C2B-89B7-07CE-F6B4-6AFED1595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547433BD-F0D5-F4A4-D3D5-2AB1242057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1862 Robert Braithwaite Martineau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AED81711-ABA3-E056-82E4-E7191E65B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E993CC-57FB-1C49-B7AE-D9B741859C02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532036F7-ADFF-C0FB-2791-41C102230E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C9EDE8A7-537B-E767-F5F7-3CAC2A848B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1862 Robert Braithwaite Martineau</a:t>
            </a: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5B7C81A0-AB92-1851-7604-29938962B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A6A677-E753-5348-90D3-4F08C1DABB39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D4A5225-581C-7B62-F8BB-D0C632B8C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F4641CD-B652-AB57-11D9-F39898A26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Richard Redgrave. The immigrants last sight of home 1858</a:t>
            </a: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802764BD-A7C8-E6C0-D1B0-07B7F4BC0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5D5764-0FD0-E84E-AABD-EF395C7BC1B7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1C7882EE-D4CD-22F6-2D4D-40BCFA257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80BFFF5F-9685-2A3A-32FD-40E237498A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Abraham SolomonAwaiting the Verdict 1857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D8D48CBC-1EB0-B954-4E36-211F3187B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E73545-11EB-6E4A-B582-76E546CC92EB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5AE6120-85EF-885D-F509-62A68EA2A3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87B1FAEA-DF6B-CEC9-D7CA-A2271CE34D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Hadleigh Castle 1828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DF4B03A-CC1D-E691-F6FC-64E20FCB5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4AB281-A67A-0A40-A1E5-AC6B41010702}" type="slidenum">
              <a:rPr lang="en-GB" altLang="en-US" smtClean="0"/>
              <a:pPr eaLnBrk="1" hangingPunct="1"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6542D51E-C33E-4DE8-6B84-BC9EC17C85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AD2CC524-6BFA-0E22-5D94-762152863B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1859</a:t>
            </a: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2C1604EC-82A8-01CD-CB9C-A00CFEA46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7B02FC-707B-D940-981E-F9DE3D9776B0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BD52F28-4726-084B-EC99-CB0E7352E9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23AC5837-FFB0-A0E6-1A90-4878A2D22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Clock 10 past five</a:t>
            </a: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36445D6C-E5BB-1279-DFD1-6E5FDC885E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376976-8296-1044-8CE7-CE0F6B58AB4C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0E0CE8A6-F5D3-7E75-FD73-B3A58CD4C5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7F648E2D-FAC4-FDFB-28A8-03869F4BE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Emily Mary Osborn. Nameless and friendless 1857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E4453117-518D-BA48-AE35-50C3123F2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32C466-767F-A142-99A5-5A9A55D9CA58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7B43BCA8-F0E9-542D-978D-DB26A8A0FF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65AEC33D-D45E-E032-6DC6-B713FE41CA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George Elgar Hicks Womans mission companion of manhood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1A19B547-E994-71B1-3386-FCF465E0E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3F56E24-73BD-8B4C-945D-EC677299B0F6}" type="slidenum">
              <a:rPr lang="en-GB" altLang="en-US" smtClean="0"/>
              <a:pPr/>
              <a:t>50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E04248FF-4F91-C9CD-E33A-AFB532FBEC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38343816-267A-2FA5-91A3-E9D953D5C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So frigid and idealized bath of Pysche 1890</a:t>
            </a: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2998E9E0-F393-5F6C-58CC-680C9E94AA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747CA7-E892-334C-B9AE-01F4CB7C7D32}" type="slidenum">
              <a:rPr lang="en-GB" altLang="en-US" smtClean="0"/>
              <a:pPr/>
              <a:t>51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1C1748AA-AE94-C2F0-6F63-341220956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B21A47DD-74B4-374D-E150-E02E71E58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Henry Scott Tuke. August Blue 1893-4</a:t>
            </a: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DDC3D12D-CD03-B962-2643-5E5E654A0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5F59CD-B5A4-0F40-B199-9CA71C617D69}" type="slidenum">
              <a:rPr lang="en-GB" altLang="en-US" smtClean="0"/>
              <a:pPr/>
              <a:t>53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5C0538E8-A2FA-E703-1D10-D35F427EA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48736F5A-87E1-156D-3286-84FC8BB78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Alma Tadema A favourite custom 1909</a:t>
            </a: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8D68DB44-C364-7FB9-8975-A57FC5753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5BCEDE-1083-E548-B940-94F4F52B2E4D}" type="slidenum">
              <a:rPr lang="en-GB" altLang="en-US" smtClean="0"/>
              <a:pPr/>
              <a:t>55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C02FC4D9-A067-E4FF-FEF4-408B7F4A39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B6C2EB41-18D3-02AD-D5B8-53D2C773A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Alma Tadema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871CE053-AC1B-5737-5462-03731FBBCC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C252CC-BD47-CE44-90C5-CF3984C3F0D4}" type="slidenum">
              <a:rPr lang="en-GB" altLang="en-US" smtClean="0"/>
              <a:pPr/>
              <a:t>56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365F12C6-C6E4-8930-652C-8225EB465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5E4604B6-3CCB-BB06-468F-5CC1C6E81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Symph in White no 2 1864</a:t>
            </a: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9F40E40A-5695-3A7D-EBF7-E25AE24D7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8F9EC2-BDD4-3E40-BD26-AE84CA894A0E}" type="slidenum">
              <a:rPr lang="en-GB" altLang="en-US" smtClean="0"/>
              <a:pPr/>
              <a:t>57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69FB61D4-5569-49CE-3CB5-809A620330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FE910511-7EF0-7E64-BEF3-8E636161CF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The Girlhood of mary virgin 1848-49</a:t>
            </a:r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012AFD23-4419-54A7-082C-1021BB65C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9055698-D49D-1247-A1D7-C4C38BAB09AA}" type="slidenum">
              <a:rPr lang="en-GB" altLang="en-US" smtClean="0"/>
              <a:pPr/>
              <a:t>60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982CF81C-7D32-E808-6348-197AE5B70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AACAF9EF-909D-8023-F978-E7539E585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Norham Castle sunrise 1845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E167D30-531B-29AB-D246-78F6A94465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96EEF5-ED84-F741-8F38-939459BCCA1D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4FA330D0-3243-2546-6713-0BED7EBF3A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B90E029C-E003-3AFF-9608-7C96FA887D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Ecce ancilla domini! 1849-50 (annunciation.</a:t>
            </a: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1B68B172-C07D-1186-C007-00FEA98AE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3B17CE-1877-D74E-A146-896E0DBEF337}" type="slidenum">
              <a:rPr lang="en-GB" altLang="en-US" smtClean="0"/>
              <a:pPr/>
              <a:t>61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E78A8B14-1533-2D2A-B07D-F59E9EC43B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11E89A97-CDCB-9BF7-7B3D-3FD46D77AE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William Morris. Guinevere or La Belle iseult. 1858</a:t>
            </a: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83395B64-8926-DFA3-43BE-B65C51440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2BFDBC-FD03-6449-A9F7-8D70D4611A2F}" type="slidenum">
              <a:rPr lang="en-GB" altLang="en-US" smtClean="0"/>
              <a:pPr/>
              <a:t>62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8985F734-8EF0-716E-66C4-9505B394AC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568878C5-85A6-BB63-F237-5D115E2637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Beata Beatrix c1862-70</a:t>
            </a:r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2F17141D-245A-A258-A7D9-747E153AA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71FEFA-BECC-8449-AAEE-C03CF2FBB9F2}" type="slidenum">
              <a:rPr lang="en-GB" altLang="en-US" smtClean="0"/>
              <a:pPr/>
              <a:t>63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9348E4E1-65D4-8D00-AA8F-D288C4BBD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AD7E4DB4-6D9E-DC3E-B11B-F25DFE817A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Cophetua. 1884</a:t>
            </a:r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FD8ABCDA-FE1D-6423-F033-FCA824827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B2080C-428C-964A-B8CA-04FDE70DF60E}" type="slidenum">
              <a:rPr lang="en-GB" altLang="en-US" smtClean="0"/>
              <a:pPr/>
              <a:t>66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3405496-20F4-2DC0-D702-1D5CF529B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9CE791A0-5760-95FE-2DC5-4042CD07A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Tissot HMS Calcutta 1876</a:t>
            </a:r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41834239-5465-B21B-0672-B29AAB1B53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A9D82D-A32F-4F4C-8AE9-2F21B6398D0B}" type="slidenum">
              <a:rPr lang="en-GB" altLang="en-US" smtClean="0"/>
              <a:pPr/>
              <a:t>70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7A2A09A5-9C94-26E5-4A91-9AC46E7C9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6F6BA1B2-3CC6-51BF-27C7-2DC296C58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George Clausen Winter work 1883=4 cf Bastien-Lepage</a:t>
            </a:r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63268389-413A-8C8C-581A-FC06452F73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A38715-D535-E84C-8FBC-E00F2754CD28}" type="slidenum">
              <a:rPr lang="en-GB" altLang="en-US" smtClean="0"/>
              <a:pPr/>
              <a:t>71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4907D553-C027-96FB-BE56-7AB22056AB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DF427006-F726-AF9D-6E6E-E2E3A22FA1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Waterhouse Lady of Shalott</a:t>
            </a:r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96CE4540-F6FA-28DB-778F-4A517DCA1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F6F222-3D96-2A4B-9FDF-15AE09C2621D}" type="slidenum">
              <a:rPr lang="en-GB" altLang="en-US" smtClean="0"/>
              <a:pPr/>
              <a:t>72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A1AF72B3-62AA-36CF-95F9-656916431D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C19FB725-8EDC-49B0-81E3-D47A1A900D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Ellen TerryIsabella stewart Grdner</a:t>
            </a:r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73D214D1-FBA1-18AB-0BFE-BEE1D16B7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64A62C-75B5-4C47-B25A-8D2E794EAB22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93451F26-94A5-C154-5066-2ADB7819A8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F926ADE2-703A-7562-0659-A940C0D3A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Asher Wertheimer</a:t>
            </a:r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DE25AA93-DDE5-0B6E-85C9-85A4E82CA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33CDD4-8F1E-8641-975C-52D2B4625EF7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B4DE1F1D-80E9-A2EF-96C8-4E2F3A6716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B000FA60-550F-944A-F9C0-73E5269302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Ena, Betty and Ena</a:t>
            </a: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3F1CB8DE-E7EC-1826-0EED-E417B2116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980624-9589-BC41-908A-DFB42DE19E09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272EC1D-7817-560D-4176-21011CCD9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314F371-AC2F-896A-3BDE-1367972246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Millais. Christ in the house of his parents (Carpenter’s shop) 1849-50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E09FF13F-85C1-57EB-5895-F0707608F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D373BD-207D-384E-B8DB-BDAB362E6CED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441A2C40-1F45-D904-0BA7-B4D0956B2D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9BE0E487-6C10-CF73-42D9-8171C5359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Sickert Minnie Cunningham 1892</a:t>
            </a:r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96B4F32F-6C4D-1C3A-9AC5-11C59820AB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14288C-AABE-3946-836E-6D9D4B844290}" type="slidenum">
              <a:rPr lang="en-GB" altLang="en-US" smtClean="0"/>
              <a:pPr/>
              <a:t>78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85AFCEF4-A610-F9F3-B5A0-A026CCFD5F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CD8543E4-DB6F-02CC-7ADA-5F1A16A13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John Frederick Lewis</a:t>
            </a:r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6841361F-F345-59C7-E046-759EE6FB85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E2A01C-380C-8C42-BB59-F3F2A786883B}" type="slidenum">
              <a:rPr lang="en-GB" altLang="en-US" smtClean="0"/>
              <a:pPr/>
              <a:t>85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>
            <a:extLst>
              <a:ext uri="{FF2B5EF4-FFF2-40B4-BE49-F238E27FC236}">
                <a16:creationId xmlns:a16="http://schemas.microsoft.com/office/drawing/2014/main" id="{65EEE22F-B49C-BC21-9E40-C90C5104F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>
            <a:extLst>
              <a:ext uri="{FF2B5EF4-FFF2-40B4-BE49-F238E27FC236}">
                <a16:creationId xmlns:a16="http://schemas.microsoft.com/office/drawing/2014/main" id="{E52EDC39-B9E7-AFDA-F75B-506E39FECF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Both created in reign</a:t>
            </a:r>
            <a:endParaRPr lang="fr-FR" altLang="en-US"/>
          </a:p>
        </p:txBody>
      </p:sp>
      <p:sp>
        <p:nvSpPr>
          <p:cNvPr id="139268" name="Espace réservé du numéro de diapositive 3">
            <a:extLst>
              <a:ext uri="{FF2B5EF4-FFF2-40B4-BE49-F238E27FC236}">
                <a16:creationId xmlns:a16="http://schemas.microsoft.com/office/drawing/2014/main" id="{B2A227F3-3FA1-A703-5EB8-A87C450B5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4846AD-57E5-294C-8643-3CE79EC11A8B}" type="slidenum">
              <a:rPr lang="en-GB" altLang="en-US" smtClean="0"/>
              <a:pPr/>
              <a:t>105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07254526-B788-5472-4DCA-1F6190ED10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9A25DB12-13DC-DECB-9298-E37231FE4D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Waiting 1854</a:t>
            </a:r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86122BF2-B8FE-5026-3A99-156408D1B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9DE129-B0F6-B64D-AD91-6204B409EDBC}" type="slidenum">
              <a:rPr lang="en-GB" altLang="en-US" smtClean="0"/>
              <a:pPr/>
              <a:t>134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148541EB-A06C-8312-ED1D-49A314AE26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41DD4CFC-5E9E-E6BD-43D0-0C9D193F17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w. Graham Robertson 1894 aged 28</a:t>
            </a:r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99E1316F-2A0C-88B6-7060-9CECC9310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2BCA5D-0762-FD45-AE47-1CBA8F1C5095}" type="slidenum">
              <a:rPr lang="en-US" altLang="en-US" smtClean="0"/>
              <a:pPr/>
              <a:t>138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>
            <a:extLst>
              <a:ext uri="{FF2B5EF4-FFF2-40B4-BE49-F238E27FC236}">
                <a16:creationId xmlns:a16="http://schemas.microsoft.com/office/drawing/2014/main" id="{EF3F96D4-BD88-81A9-741E-3896F779BD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>
            <a:extLst>
              <a:ext uri="{FF2B5EF4-FFF2-40B4-BE49-F238E27FC236}">
                <a16:creationId xmlns:a16="http://schemas.microsoft.com/office/drawing/2014/main" id="{4159B232-003F-1BA0-EC53-8B6FCF44C0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Awakening conscience. 1852. king Cophetua. 1884</a:t>
            </a:r>
          </a:p>
        </p:txBody>
      </p:sp>
      <p:sp>
        <p:nvSpPr>
          <p:cNvPr id="150532" name="Slide Number Placeholder 3">
            <a:extLst>
              <a:ext uri="{FF2B5EF4-FFF2-40B4-BE49-F238E27FC236}">
                <a16:creationId xmlns:a16="http://schemas.microsoft.com/office/drawing/2014/main" id="{3A00942E-C433-267F-9BB3-425E127FD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D53F70-E317-864B-97B5-A59EDC1B1047}" type="slidenum">
              <a:rPr lang="en-GB" altLang="en-US" smtClean="0"/>
              <a:pPr/>
              <a:t>142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DAD92C38-2A12-90F6-3FA3-552AEBA3AC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E292FF35-45BC-829F-93A0-25A889AD30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DGR Proserpine 1877 Aurea Catena.c 1868</a:t>
            </a:r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E2D196E6-52D7-B0F4-6D36-16524BE79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8B228C-D35B-514D-8B5B-55449FE11931}" type="slidenum">
              <a:rPr lang="en-GB" altLang="en-US" smtClean="0"/>
              <a:pPr/>
              <a:t>144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A6A15FD-DA07-E21C-8057-4BB16114F9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AC7905C6-B581-7C86-19B0-5A8A21E70C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Millais. Christ in the house of his parents (Carpenter’s shop) 1849-50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C840D8D5-771F-F8DD-450A-030FFFBBF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1E0AE9-A8C3-404A-AA73-EDD602D97D72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D1D28E83-C2C4-75D9-BA74-307AA6A02E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A76AC128-FFE8-94A7-68D9-AD4E22629E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Millais. Christ in the house of his parents (Carpenter’s shop) 1849-50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EF4E3276-7B81-3AF7-838F-FA87B771F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B29049-B9C4-C340-9A9D-8C910CCCD10A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C7AD71E-7855-68D6-4111-38FC679365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57189958-11C0-B997-CAA3-0B15920D87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Millais. Christ in the house of his parents (Carpenter’s shop) 1849-50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1AF33577-DBEA-F749-9D48-8B08AA5DF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98E504-B13F-4845-BA01-B922194409B9}" type="slidenum">
              <a:rPr lang="en-GB" altLang="en-US" smtClean="0">
                <a:solidFill>
                  <a:srgbClr val="000000"/>
                </a:solidFill>
              </a:rPr>
              <a:pPr/>
              <a:t>16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171FB6FE-0BEE-4AD4-E768-A1F85EAA4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B8B8572-416D-E9C7-45E4-B5AE649AA2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Millais. Christ in the house of his parents (Carpenter’s shop) 1849-50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6599F61-221C-C10B-38ED-F5D2DBC26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75AC45-8A26-A741-808D-D8DA9853A153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BD41312-75CB-53AC-EE21-795A5BAE5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D7579EF-FA2F-1180-9243-3B008CFAED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Millais ophelia 1851-2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273D763-6649-C27B-E80F-7BCDFB38D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51A650-611E-4B4C-994F-E1A6CDBC4E28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F1298-3964-C276-BC4B-09E5F6DF8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EC8C49-A603-6524-8001-12F30FA17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7135CE-C9B0-5D3E-B6BE-48A7D195A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79F02-DFDB-0F49-BB61-28B17EBFF38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482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48267F-8E1B-6995-6185-ED3E44956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794C35-997A-FE8C-D33B-057B999C1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B0140D-8AE5-73CB-8A29-04A546307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2E326-99E8-F640-B17A-4488DC46D9F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5062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87E135-5EC0-BAC9-1131-1B5ADB97B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828E58-A645-A025-0749-740B3BDC2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08F203-9AE0-BE0D-3D18-2E223E49D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D0A8-FCB8-DE40-8E07-1809BA3EB5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6064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C4C70E-E1C0-916B-67A6-96423F3EC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40DCBB-62F0-7CE6-B839-107F37AA6C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12CA78-6721-3137-DB14-570FFC6231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CFB8A-5187-5F47-844D-79D2526C752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1812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1665B8-B0BD-7808-1849-A0ADDE403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AB17E-9B5F-AF36-5073-EE8597AB3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FFA7A2-2F30-30B9-35A1-3542D2193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0C08A-50C1-2544-9D07-B6C675409F7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9365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5343CC-D24C-CD7F-286E-CCA65A286B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49022-323B-E501-2B82-0D0CB1673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73E87-8DB3-92D2-3CC5-4EE271EC9D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CEAD9-A990-7646-A20C-CD63816B4CD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9131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DA73B2-B02C-A7E9-2D41-C0EF19810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FACAEA-EA63-048C-3D2F-25118A22B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C64380-E16B-AA94-2BF9-500DBB1FBD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5A5F3-80C5-DA47-A573-CFC082F6B7D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354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57E269-FF46-723F-C100-4AFF65669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C83802-CBCB-60DF-6941-C2FA5B065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1031AA-8053-AEC8-340F-8214D52C7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01866-A987-994D-A394-D4A0BE08684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3180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248625-A77F-F467-EF4C-C98AD23F6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50967B-B097-F9FD-028B-5D47CECB9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63415B-8D8E-6111-1A9E-FA8B28CDF1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221F8-4618-5246-8F80-B1919AC4D7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417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07BFEE-2292-7A6C-9DFC-4ABA4D3B2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9E1A9-1FC5-088A-DFA0-004BF007A8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51C29-610E-3A40-3474-3A6E9EC47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5E26A-6432-2447-ADEB-768D04DC5FB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5029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DDD18-221C-94FF-40C4-0AA170276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93814A-A21A-EED7-5A52-68331224D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EBCD0-946E-B9AB-5ED2-16428DEA2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267B0-7D11-A541-B804-5ED20FD1A6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8118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825736-8711-436F-5B7C-D5BBF31A7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ECFAB0-3C49-F047-1D60-343E78F75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AE5AAF-3C27-2B44-A355-8A7FD0A056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545E85-7325-31A8-7DB0-D95916E2D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29AD07-07C6-CA0F-F088-B5605F01C1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18331B-3427-9446-A77A-ECEF8C91C57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9D77161-7AAC-C5DF-9F19-47158821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22225"/>
            <a:ext cx="8208963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3C07F66E-F74A-3B7A-9F90-D03FE648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0"/>
            <a:ext cx="525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deluge">
            <a:extLst>
              <a:ext uri="{FF2B5EF4-FFF2-40B4-BE49-F238E27FC236}">
                <a16:creationId xmlns:a16="http://schemas.microsoft.com/office/drawing/2014/main" id="{78214185-DE82-F58B-DD51-FF0B863E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459105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 descr="salome">
            <a:extLst>
              <a:ext uri="{FF2B5EF4-FFF2-40B4-BE49-F238E27FC236}">
                <a16:creationId xmlns:a16="http://schemas.microsoft.com/office/drawing/2014/main" id="{4F70310E-24D2-28F4-F28C-F8A90E6A2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r="9358"/>
          <a:stretch>
            <a:fillRect/>
          </a:stretch>
        </p:blipFill>
        <p:spPr bwMode="auto">
          <a:xfrm>
            <a:off x="5508625" y="549275"/>
            <a:ext cx="31718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2F1BFB3-1C90-A0BE-4FC1-5562F570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0"/>
            <a:ext cx="504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43F7CE7-E9B7-384D-2B8E-6224363C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8D6B3A6-BF0F-BF32-ADBC-CC4D9B8F0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 descr="scan0034">
            <a:extLst>
              <a:ext uri="{FF2B5EF4-FFF2-40B4-BE49-F238E27FC236}">
                <a16:creationId xmlns:a16="http://schemas.microsoft.com/office/drawing/2014/main" id="{F3CD251D-6034-F8E8-A853-806A4461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-242888"/>
            <a:ext cx="4392612" cy="66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1" descr="C:\Users\pbade\Documents\my scans\prb\sir-john-everett-millais-waiting.jpg">
            <a:extLst>
              <a:ext uri="{FF2B5EF4-FFF2-40B4-BE49-F238E27FC236}">
                <a16:creationId xmlns:a16="http://schemas.microsoft.com/office/drawing/2014/main" id="{00C58FF2-595C-757E-243D-2D2763F2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6004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EBB90A8C-E287-B556-5767-2381BE1B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3"/>
            <a:ext cx="91440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85417FFA-50CF-0D38-1616-E4D36139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>
            <a:extLst>
              <a:ext uri="{FF2B5EF4-FFF2-40B4-BE49-F238E27FC236}">
                <a16:creationId xmlns:a16="http://schemas.microsoft.com/office/drawing/2014/main" id="{8BCE076A-8055-25C7-1B2D-69063FC23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3490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1">
            <a:extLst>
              <a:ext uri="{FF2B5EF4-FFF2-40B4-BE49-F238E27FC236}">
                <a16:creationId xmlns:a16="http://schemas.microsoft.com/office/drawing/2014/main" id="{F2D90744-FD07-A1D1-B1DF-8A6FE92F9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45151" b="5502"/>
          <a:stretch>
            <a:fillRect/>
          </a:stretch>
        </p:blipFill>
        <p:spPr bwMode="auto">
          <a:xfrm>
            <a:off x="4422775" y="333375"/>
            <a:ext cx="4325938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3BE45927-F856-C148-2FD9-84693D8F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440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52D4EA8-9456-94C4-6600-1AE85119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4327" r="28738" b="38000"/>
          <a:stretch>
            <a:fillRect/>
          </a:stretch>
        </p:blipFill>
        <p:spPr bwMode="auto">
          <a:xfrm>
            <a:off x="179388" y="-42863"/>
            <a:ext cx="8353425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048411B2-EA40-3A58-65BB-ED5FCD86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"/>
            <a:ext cx="9144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F740946E-FAE2-35C0-1716-F3F23532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893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scan0213">
            <a:extLst>
              <a:ext uri="{FF2B5EF4-FFF2-40B4-BE49-F238E27FC236}">
                <a16:creationId xmlns:a16="http://schemas.microsoft.com/office/drawing/2014/main" id="{7111D97B-7C3C-2B0C-4EE2-A59BAC02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"/>
          <a:stretch>
            <a:fillRect/>
          </a:stretch>
        </p:blipFill>
        <p:spPr bwMode="auto">
          <a:xfrm>
            <a:off x="5219700" y="188913"/>
            <a:ext cx="2962275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4" descr="Hunt-AwakeningConscience1853">
            <a:extLst>
              <a:ext uri="{FF2B5EF4-FFF2-40B4-BE49-F238E27FC236}">
                <a16:creationId xmlns:a16="http://schemas.microsoft.com/office/drawing/2014/main" id="{A8F8746A-48B3-3180-8B10-EC3DAE24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3887787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4EADD4F0-9617-5B51-113E-EB7A064A5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188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pbade\Documents\my scans\prb\Dante_Gabriel_Rossetti_-_Proserpine.jpg">
            <a:extLst>
              <a:ext uri="{FF2B5EF4-FFF2-40B4-BE49-F238E27FC236}">
                <a16:creationId xmlns:a16="http://schemas.microsoft.com/office/drawing/2014/main" id="{D913A35B-4A27-89E6-5DD7-744634F3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27686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2" descr="C:\Users\pbade\Documents\my scans\prb\Dante%2520Gabriel%2520Rossetti29.jpg">
            <a:extLst>
              <a:ext uri="{FF2B5EF4-FFF2-40B4-BE49-F238E27FC236}">
                <a16:creationId xmlns:a16="http://schemas.microsoft.com/office/drawing/2014/main" id="{7FFE0833-EFBB-02E1-3CC6-33CCA4C3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/>
          <a:stretch>
            <a:fillRect/>
          </a:stretch>
        </p:blipFill>
        <p:spPr bwMode="auto">
          <a:xfrm>
            <a:off x="3924300" y="404813"/>
            <a:ext cx="5005388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" descr="scan0011">
            <a:extLst>
              <a:ext uri="{FF2B5EF4-FFF2-40B4-BE49-F238E27FC236}">
                <a16:creationId xmlns:a16="http://schemas.microsoft.com/office/drawing/2014/main" id="{2E10DB3A-19B4-DD83-92DF-2C6C1D9B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430847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scan0006">
            <a:extLst>
              <a:ext uri="{FF2B5EF4-FFF2-40B4-BE49-F238E27FC236}">
                <a16:creationId xmlns:a16="http://schemas.microsoft.com/office/drawing/2014/main" id="{FFE9E7C4-714A-E8B7-E469-C245001F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/>
          <a:stretch>
            <a:fillRect/>
          </a:stretch>
        </p:blipFill>
        <p:spPr bwMode="auto">
          <a:xfrm>
            <a:off x="4716463" y="908050"/>
            <a:ext cx="42402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941464E-B4A4-9A23-07AB-9A130EE9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16582" b="17696"/>
          <a:stretch>
            <a:fillRect/>
          </a:stretch>
        </p:blipFill>
        <p:spPr bwMode="auto">
          <a:xfrm>
            <a:off x="1331913" y="-460375"/>
            <a:ext cx="6840537" cy="727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FC1825A-8F79-2D6A-EC66-73EB83E1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2" b="55569"/>
          <a:stretch>
            <a:fillRect/>
          </a:stretch>
        </p:blipFill>
        <p:spPr bwMode="auto">
          <a:xfrm>
            <a:off x="503238" y="-20638"/>
            <a:ext cx="8137525" cy="669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A56453E-F4B2-B59E-C68D-35194D56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31064" r="25587" b="33290"/>
          <a:stretch>
            <a:fillRect/>
          </a:stretch>
        </p:blipFill>
        <p:spPr bwMode="auto">
          <a:xfrm>
            <a:off x="539750" y="214313"/>
            <a:ext cx="82804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50AE5C7-2196-7AC1-CCE0-D3A067FC4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EA07BF7-44AF-60C9-23F7-1854763A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0"/>
            <a:ext cx="499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Constable\N04810_10.jpg">
            <a:extLst>
              <a:ext uri="{FF2B5EF4-FFF2-40B4-BE49-F238E27FC236}">
                <a16:creationId xmlns:a16="http://schemas.microsoft.com/office/drawing/2014/main" id="{EC74B13F-E349-0107-66CD-550406AC7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8135938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9362A0F-2A00-A646-810B-9932633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E21349FC-C815-81E8-4EF4-3C5AC0DE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0C05F3B9-44B3-45A4-4013-D0E4A741E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1" t="74994"/>
          <a:stretch>
            <a:fillRect/>
          </a:stretch>
        </p:blipFill>
        <p:spPr bwMode="auto">
          <a:xfrm>
            <a:off x="179388" y="549275"/>
            <a:ext cx="86344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5DA4403-174E-9AEB-2078-017C28EE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120C6E4-FD2D-449B-9A1D-F282CF2A2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75"/>
            <a:ext cx="6276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CA27A1E6-30F9-AD04-2C78-A7309270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0"/>
            <a:ext cx="647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F5BC181B-FDB5-93F1-B7F3-AEE4FEF55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33375"/>
            <a:ext cx="41878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>
            <a:extLst>
              <a:ext uri="{FF2B5EF4-FFF2-40B4-BE49-F238E27FC236}">
                <a16:creationId xmlns:a16="http://schemas.microsoft.com/office/drawing/2014/main" id="{BCAD7A6E-2C91-1FC9-E2C9-B1CAADDF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82913"/>
            <a:ext cx="48958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2A4C29C-3697-F43E-28A8-7A343BE0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40550" r="34250" b="16402"/>
          <a:stretch>
            <a:fillRect/>
          </a:stretch>
        </p:blipFill>
        <p:spPr bwMode="auto">
          <a:xfrm>
            <a:off x="684213" y="404813"/>
            <a:ext cx="7272337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scan0045">
            <a:extLst>
              <a:ext uri="{FF2B5EF4-FFF2-40B4-BE49-F238E27FC236}">
                <a16:creationId xmlns:a16="http://schemas.microsoft.com/office/drawing/2014/main" id="{02E55DCC-81F6-376C-CAEA-DC331BB5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r="11581"/>
          <a:stretch>
            <a:fillRect/>
          </a:stretch>
        </p:blipFill>
        <p:spPr bwMode="auto">
          <a:xfrm>
            <a:off x="684213" y="514350"/>
            <a:ext cx="799147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12654D8-6398-1CAF-D0F9-855DEE42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>
            <a:extLst>
              <a:ext uri="{FF2B5EF4-FFF2-40B4-BE49-F238E27FC236}">
                <a16:creationId xmlns:a16="http://schemas.microsoft.com/office/drawing/2014/main" id="{A684766F-4636-B8BD-26B6-84FDBA822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8689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Constable\Joseph_Mallord_William_Turner_-_Snow_Storm_-_Steam-Boat_off_a_Harbour's_Mouth_-_WGA23178.jpg">
            <a:extLst>
              <a:ext uri="{FF2B5EF4-FFF2-40B4-BE49-F238E27FC236}">
                <a16:creationId xmlns:a16="http://schemas.microsoft.com/office/drawing/2014/main" id="{5436DDE8-BED8-8461-4762-41C64873D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5725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7EB3918-CC36-058E-19E7-AF011340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05ECC09-2CEE-5373-D074-C3E368C3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FD44A8C-5250-25A9-DA9A-E36D2B11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856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>
            <a:extLst>
              <a:ext uri="{FF2B5EF4-FFF2-40B4-BE49-F238E27FC236}">
                <a16:creationId xmlns:a16="http://schemas.microsoft.com/office/drawing/2014/main" id="{B08DFCE4-176E-D044-7878-03E9257E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r="19551"/>
          <a:stretch>
            <a:fillRect/>
          </a:stretch>
        </p:blipFill>
        <p:spPr bwMode="auto">
          <a:xfrm>
            <a:off x="4572000" y="468313"/>
            <a:ext cx="404177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45EBEA7B-0120-F71A-05D4-60FD9924C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AA2DB1B8-5768-1535-E28B-5132886E8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37512" r="37749" b="400"/>
          <a:stretch>
            <a:fillRect/>
          </a:stretch>
        </p:blipFill>
        <p:spPr bwMode="auto">
          <a:xfrm>
            <a:off x="65088" y="-368300"/>
            <a:ext cx="8394700" cy="754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8045EE23-BE0E-39FE-8535-C0942943B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8" t="29480"/>
          <a:stretch>
            <a:fillRect/>
          </a:stretch>
        </p:blipFill>
        <p:spPr bwMode="auto">
          <a:xfrm>
            <a:off x="2051050" y="12700"/>
            <a:ext cx="56896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7C75FC2-234F-04FD-9EDD-0556AB5D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3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CD2C3BC4-7817-F25A-9BBC-D0055635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can0025">
            <a:extLst>
              <a:ext uri="{FF2B5EF4-FFF2-40B4-BE49-F238E27FC236}">
                <a16:creationId xmlns:a16="http://schemas.microsoft.com/office/drawing/2014/main" id="{A1930E76-36AA-DC8B-A71E-F45B0F19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14015"/>
          <a:stretch>
            <a:fillRect/>
          </a:stretch>
        </p:blipFill>
        <p:spPr bwMode="auto">
          <a:xfrm>
            <a:off x="209550" y="1412875"/>
            <a:ext cx="89344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5AAFE0BC-0B06-A3E2-F50B-7243172E5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7F491DF-06AC-3318-B50E-DFE5BBF1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262938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1A0E5FC6-6FE6-AC5B-2296-81EF0D611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ELL\Documents\vic painting\1-waiting-for-the-verdict-1859-abraham-solomon.jpg">
            <a:extLst>
              <a:ext uri="{FF2B5EF4-FFF2-40B4-BE49-F238E27FC236}">
                <a16:creationId xmlns:a16="http://schemas.microsoft.com/office/drawing/2014/main" id="{BA0BDE14-6216-3B1F-A437-FE0F0F2E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"/>
            <a:ext cx="746125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Users\DELL\Documents\vic painting\not-guilty-circa-1859-abraham-solomon.jpg">
            <a:extLst>
              <a:ext uri="{FF2B5EF4-FFF2-40B4-BE49-F238E27FC236}">
                <a16:creationId xmlns:a16="http://schemas.microsoft.com/office/drawing/2014/main" id="{297AF9B6-61AC-D739-17C0-0A129315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4013"/>
            <a:ext cx="714375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>
            <a:extLst>
              <a:ext uri="{FF2B5EF4-FFF2-40B4-BE49-F238E27FC236}">
                <a16:creationId xmlns:a16="http://schemas.microsoft.com/office/drawing/2014/main" id="{90C2ACDC-AE3E-2968-0142-ADB8019B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OsborneColour">
            <a:extLst>
              <a:ext uri="{FF2B5EF4-FFF2-40B4-BE49-F238E27FC236}">
                <a16:creationId xmlns:a16="http://schemas.microsoft.com/office/drawing/2014/main" id="{D54B327F-ECE7-1CE0-D9AE-38FF7B542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r="1408"/>
          <a:stretch>
            <a:fillRect/>
          </a:stretch>
        </p:blipFill>
        <p:spPr bwMode="auto">
          <a:xfrm>
            <a:off x="971550" y="476250"/>
            <a:ext cx="72009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79F0EE8D-EAC7-3682-AC27-0461AEBB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0"/>
            <a:ext cx="824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an0002">
            <a:extLst>
              <a:ext uri="{FF2B5EF4-FFF2-40B4-BE49-F238E27FC236}">
                <a16:creationId xmlns:a16="http://schemas.microsoft.com/office/drawing/2014/main" id="{3053AA45-7C72-BCE3-AE40-09950532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644366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E8653058-4465-CEFE-0C32-A4D1F01D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191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D574A832-D0B7-9CE4-741C-C26B6796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86050"/>
            <a:ext cx="44577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can0007">
            <a:extLst>
              <a:ext uri="{FF2B5EF4-FFF2-40B4-BE49-F238E27FC236}">
                <a16:creationId xmlns:a16="http://schemas.microsoft.com/office/drawing/2014/main" id="{279C860E-4415-B562-9DCA-B55EBCC8B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17316" b="3050"/>
          <a:stretch>
            <a:fillRect/>
          </a:stretch>
        </p:blipFill>
        <p:spPr bwMode="auto">
          <a:xfrm>
            <a:off x="1116013" y="476250"/>
            <a:ext cx="648017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">
            <a:extLst>
              <a:ext uri="{FF2B5EF4-FFF2-40B4-BE49-F238E27FC236}">
                <a16:creationId xmlns:a16="http://schemas.microsoft.com/office/drawing/2014/main" id="{F0F24810-4327-51DF-D201-5715B4B3A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0"/>
            <a:ext cx="817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62370E72-EC29-7FD2-3BB2-DD754859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41359" b="9052"/>
          <a:stretch>
            <a:fillRect/>
          </a:stretch>
        </p:blipFill>
        <p:spPr bwMode="auto">
          <a:xfrm>
            <a:off x="398463" y="-165100"/>
            <a:ext cx="8713787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0B9C01F-0B78-0BFA-EEB7-7C39A1C7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can0008">
            <a:extLst>
              <a:ext uri="{FF2B5EF4-FFF2-40B4-BE49-F238E27FC236}">
                <a16:creationId xmlns:a16="http://schemas.microsoft.com/office/drawing/2014/main" id="{AD757E2B-2DE1-599B-B4E9-CC3F1F74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r="5133" b="13589"/>
          <a:stretch>
            <a:fillRect/>
          </a:stretch>
        </p:blipFill>
        <p:spPr bwMode="auto">
          <a:xfrm>
            <a:off x="468313" y="692150"/>
            <a:ext cx="35639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">
            <a:extLst>
              <a:ext uri="{FF2B5EF4-FFF2-40B4-BE49-F238E27FC236}">
                <a16:creationId xmlns:a16="http://schemas.microsoft.com/office/drawing/2014/main" id="{DC0A9A3C-22DA-15ED-F31E-8AF7208E5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467995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2463E3DF-1FB7-8314-0803-3552C75C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0"/>
            <a:ext cx="2374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C:\Users\Fiona\Documents\orsay\34f0a1ad5fdbcbe667d4afa19a09d5c5_8514b50341d04a96dd61614ae0893e832000x1355_quality99_o_1afr19dvk1hjm11tq1c2794l1j7fa.jpg">
            <a:extLst>
              <a:ext uri="{FF2B5EF4-FFF2-40B4-BE49-F238E27FC236}">
                <a16:creationId xmlns:a16="http://schemas.microsoft.com/office/drawing/2014/main" id="{3E9A04D3-E99D-63CC-0774-ADF21AF2B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36436"/>
          <a:stretch>
            <a:fillRect/>
          </a:stretch>
        </p:blipFill>
        <p:spPr bwMode="auto">
          <a:xfrm>
            <a:off x="4356100" y="585788"/>
            <a:ext cx="4392613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2">
            <a:extLst>
              <a:ext uri="{FF2B5EF4-FFF2-40B4-BE49-F238E27FC236}">
                <a16:creationId xmlns:a16="http://schemas.microsoft.com/office/drawing/2014/main" id="{0E0291FB-B4DA-F3F6-4904-6025DA5B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5888"/>
            <a:ext cx="2374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9ECEB66B-C00E-41A3-B953-584237D5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AE6D30AA-F995-A8F9-722A-3A807C550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90016075-DB7E-F2B5-8EFA-768C1D02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0"/>
            <a:ext cx="466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9472D5B2-28EC-3D88-94AD-ED2258EF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549275"/>
            <a:ext cx="39846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2">
            <a:extLst>
              <a:ext uri="{FF2B5EF4-FFF2-40B4-BE49-F238E27FC236}">
                <a16:creationId xmlns:a16="http://schemas.microsoft.com/office/drawing/2014/main" id="{31C289B3-8930-2039-2926-0008A714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49275"/>
            <a:ext cx="42037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6284E6F7-3B19-BBB8-504B-E0FB49515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0"/>
            <a:ext cx="451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C9E69D52-6D11-DC3F-631F-5D8EA0E0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0"/>
            <a:ext cx="519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B0CC7AC2-F06B-8D94-40C8-23E9AFB22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90550"/>
            <a:ext cx="8515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F7A5D94-4974-21E4-2C9B-C6F7AADB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988"/>
            <a:ext cx="8351838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scan0072">
            <a:extLst>
              <a:ext uri="{FF2B5EF4-FFF2-40B4-BE49-F238E27FC236}">
                <a16:creationId xmlns:a16="http://schemas.microsoft.com/office/drawing/2014/main" id="{4B271C37-FEA8-986F-7178-CA5354C9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r="2873"/>
          <a:stretch>
            <a:fillRect/>
          </a:stretch>
        </p:blipFill>
        <p:spPr bwMode="auto">
          <a:xfrm>
            <a:off x="2051050" y="312738"/>
            <a:ext cx="525780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94000C98-EA85-2C7E-FB65-B615422F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0"/>
            <a:ext cx="3895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emigres\2012-09 (Sep)\scan0008.jpg">
            <a:extLst>
              <a:ext uri="{FF2B5EF4-FFF2-40B4-BE49-F238E27FC236}">
                <a16:creationId xmlns:a16="http://schemas.microsoft.com/office/drawing/2014/main" id="{66218989-640E-4841-8321-0CC86350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r="1607"/>
          <a:stretch>
            <a:fillRect/>
          </a:stretch>
        </p:blipFill>
        <p:spPr bwMode="auto">
          <a:xfrm>
            <a:off x="2843213" y="404813"/>
            <a:ext cx="40322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can0003">
            <a:extLst>
              <a:ext uri="{FF2B5EF4-FFF2-40B4-BE49-F238E27FC236}">
                <a16:creationId xmlns:a16="http://schemas.microsoft.com/office/drawing/2014/main" id="{FAAC9064-CE00-01E8-D8E8-36587C2A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2555875" y="404813"/>
            <a:ext cx="465931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60ED5709-5668-80C4-C7D3-AA7C93DF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81075"/>
            <a:ext cx="310673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>
            <a:extLst>
              <a:ext uri="{FF2B5EF4-FFF2-40B4-BE49-F238E27FC236}">
                <a16:creationId xmlns:a16="http://schemas.microsoft.com/office/drawing/2014/main" id="{F0F3E544-704A-76D9-A5AE-2BA8D4DE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171450"/>
            <a:ext cx="312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>
            <a:extLst>
              <a:ext uri="{FF2B5EF4-FFF2-40B4-BE49-F238E27FC236}">
                <a16:creationId xmlns:a16="http://schemas.microsoft.com/office/drawing/2014/main" id="{A68524E8-2C57-E3A8-4209-AD2D79C9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0" r="23878"/>
          <a:stretch>
            <a:fillRect/>
          </a:stretch>
        </p:blipFill>
        <p:spPr bwMode="auto">
          <a:xfrm>
            <a:off x="179388" y="179388"/>
            <a:ext cx="395287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">
            <a:extLst>
              <a:ext uri="{FF2B5EF4-FFF2-40B4-BE49-F238E27FC236}">
                <a16:creationId xmlns:a16="http://schemas.microsoft.com/office/drawing/2014/main" id="{E8776C1D-5A7F-8F9F-12C1-178AAD21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25850" b="26900"/>
          <a:stretch>
            <a:fillRect/>
          </a:stretch>
        </p:blipFill>
        <p:spPr bwMode="auto">
          <a:xfrm>
            <a:off x="5011738" y="241300"/>
            <a:ext cx="3659187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can0213">
            <a:extLst>
              <a:ext uri="{FF2B5EF4-FFF2-40B4-BE49-F238E27FC236}">
                <a16:creationId xmlns:a16="http://schemas.microsoft.com/office/drawing/2014/main" id="{3DECADB6-4E0F-F153-BE10-F78A045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"/>
          <a:stretch>
            <a:fillRect/>
          </a:stretch>
        </p:blipFill>
        <p:spPr bwMode="auto">
          <a:xfrm>
            <a:off x="5219700" y="188913"/>
            <a:ext cx="2962275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 descr="scan0212">
            <a:extLst>
              <a:ext uri="{FF2B5EF4-FFF2-40B4-BE49-F238E27FC236}">
                <a16:creationId xmlns:a16="http://schemas.microsoft.com/office/drawing/2014/main" id="{C6913811-C443-7457-38A9-55282367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3563937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36A07ADC-3B12-42F0-ECA3-D8E774586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28121957-A442-8D98-24EA-D0BF6A58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0"/>
            <a:ext cx="535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B5A4A313-C35F-F804-5BA5-0AAFC144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7DAF61F-6EE7-37DD-E932-FF6B78DB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A483320F-9146-3274-4CCE-D2E98EAA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13251" r="11882" b="13251"/>
          <a:stretch>
            <a:fillRect/>
          </a:stretch>
        </p:blipFill>
        <p:spPr bwMode="auto">
          <a:xfrm>
            <a:off x="1187450" y="908050"/>
            <a:ext cx="66976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ABE81703-3D64-7CE4-DEEF-AD1EED8F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0"/>
            <a:ext cx="8220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can0037">
            <a:extLst>
              <a:ext uri="{FF2B5EF4-FFF2-40B4-BE49-F238E27FC236}">
                <a16:creationId xmlns:a16="http://schemas.microsoft.com/office/drawing/2014/main" id="{6B4176DD-2379-9034-F9BB-8B8D35B7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9055"/>
          <a:stretch>
            <a:fillRect/>
          </a:stretch>
        </p:blipFill>
        <p:spPr bwMode="auto">
          <a:xfrm>
            <a:off x="539750" y="434975"/>
            <a:ext cx="7920038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C33A743A-46A0-0FB7-CAA0-ACAF8FF6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607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8251A50E-A2A5-59C4-0F83-36F489DD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60484D2C-E440-490C-C1C6-736C67F6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75"/>
            <a:ext cx="3481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4">
            <a:extLst>
              <a:ext uri="{FF2B5EF4-FFF2-40B4-BE49-F238E27FC236}">
                <a16:creationId xmlns:a16="http://schemas.microsoft.com/office/drawing/2014/main" id="{ECE9CCED-23F6-9779-F248-F0224FDF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-3175"/>
            <a:ext cx="3452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can0023">
            <a:extLst>
              <a:ext uri="{FF2B5EF4-FFF2-40B4-BE49-F238E27FC236}">
                <a16:creationId xmlns:a16="http://schemas.microsoft.com/office/drawing/2014/main" id="{266E5170-E07F-A4A3-54A5-CB2D1952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1137" r="1085"/>
          <a:stretch>
            <a:fillRect/>
          </a:stretch>
        </p:blipFill>
        <p:spPr bwMode="auto">
          <a:xfrm>
            <a:off x="2771775" y="333375"/>
            <a:ext cx="3768725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can0028">
            <a:extLst>
              <a:ext uri="{FF2B5EF4-FFF2-40B4-BE49-F238E27FC236}">
                <a16:creationId xmlns:a16="http://schemas.microsoft.com/office/drawing/2014/main" id="{0B6DADD3-006A-10F1-1A08-D47ACABB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074"/>
          <a:stretch>
            <a:fillRect/>
          </a:stretch>
        </p:blipFill>
        <p:spPr bwMode="auto">
          <a:xfrm>
            <a:off x="4427538" y="280988"/>
            <a:ext cx="4572000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 descr="scan0061">
            <a:extLst>
              <a:ext uri="{FF2B5EF4-FFF2-40B4-BE49-F238E27FC236}">
                <a16:creationId xmlns:a16="http://schemas.microsoft.com/office/drawing/2014/main" id="{505D9709-4E19-D56F-2F2C-00BA80E5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3887788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0DCF9E37-9487-3721-2C7E-38832377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300663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E0026922-63C4-C092-CABF-E03B95CC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9144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9BB9E504-D915-9FDB-D6B7-31244DFF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0"/>
            <a:ext cx="4406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CDB4E8E1-B715-7B96-F176-39017957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1DA6F815-9C3F-BA89-787E-3AF88D0C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8A7A1B1B-B4F3-74EB-2FAB-36BD9F08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F4FC9713-DC2C-9187-6C51-4E4EDD9F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C07B7199-2B09-EDAB-57A5-80D4C5D7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2">
            <a:extLst>
              <a:ext uri="{FF2B5EF4-FFF2-40B4-BE49-F238E27FC236}">
                <a16:creationId xmlns:a16="http://schemas.microsoft.com/office/drawing/2014/main" id="{54C8964A-E32F-5726-AB4A-6B65F52B2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90DF1473-7AF0-14F7-E707-E393A115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17F85C87-7DFB-270F-7B8C-1E911E3C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D1769214-FF99-4CE4-09A6-81A4C0EB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DD210F40-E1E6-5A0B-8215-04EDAEC8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BD5B97B0-BB23-4BC9-9F2C-9C70EEF2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626D10C6-62FB-AAF0-BB2D-2001844E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19F60C7D-B0A3-126D-CE86-3C030237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0"/>
            <a:ext cx="687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77E59FF4-EAFC-4A16-943C-DAD89C1E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339</Words>
  <Application>Microsoft Macintosh PowerPoint</Application>
  <PresentationFormat>On-screen Show (4:3)</PresentationFormat>
  <Paragraphs>92</Paragraphs>
  <Slides>145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8" baseType="lpstr">
      <vt:lpstr>Arial</vt:lpstr>
      <vt:lpstr>Aptos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Bade, Patrick</dc:creator>
  <cp:lastModifiedBy>Lockdown University</cp:lastModifiedBy>
  <cp:revision>71</cp:revision>
  <dcterms:created xsi:type="dcterms:W3CDTF">2008-12-11T09:50:30Z</dcterms:created>
  <dcterms:modified xsi:type="dcterms:W3CDTF">2026-06-28T16:09:28Z</dcterms:modified>
</cp:coreProperties>
</file>