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101" y="1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16250B7B-F949-468E-8611-8FDE81686671}" type="datetimeFigureOut">
              <a:rPr lang="en-US" smtClean="0"/>
              <a:t>9/21/2016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36CE7E-1D85-4C9E-B0F6-41F9420A71DF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72999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50B7B-F949-468E-8611-8FDE81686671}" type="datetimeFigureOut">
              <a:rPr lang="en-US" smtClean="0"/>
              <a:t>9/21/2016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6CE7E-1D85-4C9E-B0F6-41F9420A71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4927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50B7B-F949-468E-8611-8FDE81686671}" type="datetimeFigureOut">
              <a:rPr lang="en-US" smtClean="0"/>
              <a:t>9/21/2016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6CE7E-1D85-4C9E-B0F6-41F9420A71DF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60031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50B7B-F949-468E-8611-8FDE81686671}" type="datetimeFigureOut">
              <a:rPr lang="en-US" smtClean="0"/>
              <a:t>9/21/2016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6CE7E-1D85-4C9E-B0F6-41F9420A71DF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97541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50B7B-F949-468E-8611-8FDE81686671}" type="datetimeFigureOut">
              <a:rPr lang="en-US" smtClean="0"/>
              <a:t>9/21/2016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6CE7E-1D85-4C9E-B0F6-41F9420A71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9245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50B7B-F949-468E-8611-8FDE81686671}" type="datetimeFigureOut">
              <a:rPr lang="en-US" smtClean="0"/>
              <a:t>9/21/2016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6CE7E-1D85-4C9E-B0F6-41F9420A71DF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62459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50B7B-F949-468E-8611-8FDE81686671}" type="datetimeFigureOut">
              <a:rPr lang="en-US" smtClean="0"/>
              <a:t>9/21/2016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6CE7E-1D85-4C9E-B0F6-41F9420A71DF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90594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50B7B-F949-468E-8611-8FDE81686671}" type="datetimeFigureOut">
              <a:rPr lang="en-US" smtClean="0"/>
              <a:t>9/21/2016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6CE7E-1D85-4C9E-B0F6-41F9420A71DF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76118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50B7B-F949-468E-8611-8FDE81686671}" type="datetimeFigureOut">
              <a:rPr lang="en-US" smtClean="0"/>
              <a:t>9/21/2016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6CE7E-1D85-4C9E-B0F6-41F9420A71DF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3905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50B7B-F949-468E-8611-8FDE81686671}" type="datetimeFigureOut">
              <a:rPr lang="en-US" smtClean="0"/>
              <a:t>9/21/2016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6CE7E-1D85-4C9E-B0F6-41F9420A71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3298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50B7B-F949-468E-8611-8FDE81686671}" type="datetimeFigureOut">
              <a:rPr lang="en-US" smtClean="0"/>
              <a:t>9/21/2016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6CE7E-1D85-4C9E-B0F6-41F9420A71DF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97095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50B7B-F949-468E-8611-8FDE81686671}" type="datetimeFigureOut">
              <a:rPr lang="en-US" smtClean="0"/>
              <a:t>9/21/2016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6CE7E-1D85-4C9E-B0F6-41F9420A71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6756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50B7B-F949-468E-8611-8FDE81686671}" type="datetimeFigureOut">
              <a:rPr lang="en-US" smtClean="0"/>
              <a:t>9/21/2016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6CE7E-1D85-4C9E-B0F6-41F9420A71DF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52142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50B7B-F949-468E-8611-8FDE81686671}" type="datetimeFigureOut">
              <a:rPr lang="en-US" smtClean="0"/>
              <a:t>9/21/2016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6CE7E-1D85-4C9E-B0F6-41F9420A71DF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39406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50B7B-F949-468E-8611-8FDE81686671}" type="datetimeFigureOut">
              <a:rPr lang="en-US" smtClean="0"/>
              <a:t>9/21/2016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6CE7E-1D85-4C9E-B0F6-41F9420A71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3517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50B7B-F949-468E-8611-8FDE81686671}" type="datetimeFigureOut">
              <a:rPr lang="en-US" smtClean="0"/>
              <a:t>9/21/2016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6CE7E-1D85-4C9E-B0F6-41F9420A71DF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73395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50B7B-F949-468E-8611-8FDE81686671}" type="datetimeFigureOut">
              <a:rPr lang="en-US" smtClean="0"/>
              <a:t>9/21/2016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6CE7E-1D85-4C9E-B0F6-41F9420A71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381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6250B7B-F949-468E-8611-8FDE81686671}" type="datetimeFigureOut">
              <a:rPr lang="en-US" smtClean="0"/>
              <a:t>9/21/2016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36CE7E-1D85-4C9E-B0F6-41F9420A71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088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Summary of Section</a:t>
            </a:r>
          </a:p>
        </p:txBody>
      </p:sp>
    </p:spTree>
    <p:extLst>
      <p:ext uri="{BB962C8B-B14F-4D97-AF65-F5344CB8AC3E}">
        <p14:creationId xmlns:p14="http://schemas.microsoft.com/office/powerpoint/2010/main" val="30502242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Topics Covered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VLANs</a:t>
            </a:r>
          </a:p>
          <a:p>
            <a:pPr lvl="1"/>
            <a:r>
              <a:rPr lang="en-US" dirty="0"/>
              <a:t>Creating</a:t>
            </a:r>
          </a:p>
          <a:p>
            <a:pPr lvl="1"/>
            <a:r>
              <a:rPr lang="en-US" dirty="0"/>
              <a:t>Naming</a:t>
            </a:r>
          </a:p>
          <a:p>
            <a:pPr lvl="1"/>
            <a:r>
              <a:rPr lang="en-US" dirty="0"/>
              <a:t>Assigning</a:t>
            </a:r>
          </a:p>
          <a:p>
            <a:r>
              <a:rPr lang="en-US" dirty="0"/>
              <a:t>Virtual Trunking Protocol</a:t>
            </a:r>
          </a:p>
          <a:p>
            <a:r>
              <a:rPr lang="en-US" dirty="0"/>
              <a:t>Trunking Ports</a:t>
            </a:r>
          </a:p>
          <a:p>
            <a:r>
              <a:rPr lang="en-US" dirty="0"/>
              <a:t>Using Port-Security</a:t>
            </a:r>
          </a:p>
          <a:p>
            <a:r>
              <a:rPr lang="en-US" dirty="0"/>
              <a:t>Turning off and STP and protecting it from switching loops</a:t>
            </a:r>
          </a:p>
        </p:txBody>
      </p:sp>
    </p:spTree>
    <p:extLst>
      <p:ext uri="{BB962C8B-B14F-4D97-AF65-F5344CB8AC3E}">
        <p14:creationId xmlns:p14="http://schemas.microsoft.com/office/powerpoint/2010/main" val="64074824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</TotalTime>
  <Words>26</Words>
  <Application>Microsoft Office PowerPoint</Application>
  <PresentationFormat>Widescreen</PresentationFormat>
  <Paragraphs>10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5" baseType="lpstr">
      <vt:lpstr>Arial</vt:lpstr>
      <vt:lpstr>Garamond</vt:lpstr>
      <vt:lpstr>Organic</vt:lpstr>
      <vt:lpstr>Summary of Section</vt:lpstr>
      <vt:lpstr>Topics Covered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Summary of Section</dc:title>
  <dc:creator>Digna Diaz</dc:creator>
  <cp:lastModifiedBy>Digna Diaz</cp:lastModifiedBy>
  <cp:revision>1</cp:revision>
  <dcterms:created xsi:type="dcterms:W3CDTF">2016-09-21T20:51:10Z</dcterms:created>
  <dcterms:modified xsi:type="dcterms:W3CDTF">2016-09-21T20:54:10Z</dcterms:modified>
</cp:coreProperties>
</file>