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63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46B46-9B03-481A-83A0-B3B7F27F357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8ADB3-95A9-454B-8A25-DC86E4979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2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after students</a:t>
            </a:r>
            <a:r>
              <a:rPr lang="en-US" baseline="0" dirty="0" smtClean="0"/>
              <a:t> have finished </a:t>
            </a:r>
            <a:r>
              <a:rPr lang="en-US" baseline="0" smtClean="0"/>
              <a:t>the dissection.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8ADB3-95A9-454B-8A25-DC86E4979D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9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3335558-D923-4230-BFA4-54081CE133C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06CF1E-BDB8-4191-8E16-16D193068BFF}" type="datetimeFigureOut">
              <a:rPr lang="en-US" smtClean="0"/>
              <a:t>12/5/2014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Lima Bean Dissection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Foss 5,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Seed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2514600"/>
            <a:ext cx="2819400" cy="3886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Seed Coat </a:t>
            </a:r>
            <a:r>
              <a:rPr lang="en-US" dirty="0" smtClean="0"/>
              <a:t>– the tough, almost airtight layer on the outside of the seed.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599"/>
            <a:ext cx="3801798" cy="2590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962400"/>
            <a:ext cx="7467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2"/>
                </a:solidFill>
              </a:rPr>
              <a:t>Cotyledon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– the two large, white ear shaped parts of the seed. Seeds that separate in two halves are called </a:t>
            </a:r>
            <a:r>
              <a:rPr lang="en-US" b="1" dirty="0" smtClean="0">
                <a:solidFill>
                  <a:schemeClr val="accent1"/>
                </a:solidFill>
              </a:rPr>
              <a:t>dicots</a:t>
            </a:r>
            <a:r>
              <a:rPr lang="en-US" dirty="0" smtClean="0"/>
              <a:t>. Lima beans are dicots. Seeds that have only one cotyledon are </a:t>
            </a:r>
            <a:r>
              <a:rPr lang="en-US" b="1" dirty="0" smtClean="0">
                <a:solidFill>
                  <a:schemeClr val="accent1"/>
                </a:solidFill>
              </a:rPr>
              <a:t>monocots</a:t>
            </a:r>
            <a:r>
              <a:rPr lang="en-US" dirty="0" smtClean="0"/>
              <a:t>. </a:t>
            </a:r>
            <a:r>
              <a:rPr lang="en-US" dirty="0" smtClean="0"/>
              <a:t>(seed leaf in </a:t>
            </a:r>
            <a:r>
              <a:rPr lang="en-US" dirty="0" err="1" smtClean="0"/>
              <a:t>greek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The cotyledon is composed of </a:t>
            </a:r>
            <a:r>
              <a:rPr lang="en-US" b="1" dirty="0" smtClean="0">
                <a:solidFill>
                  <a:schemeClr val="tx2"/>
                </a:solidFill>
              </a:rPr>
              <a:t>endosperm</a:t>
            </a:r>
            <a:r>
              <a:rPr lang="en-US" dirty="0" smtClean="0"/>
              <a:t>, a starch material that supplies food to the plant as it starts to grow.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288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Seed Coat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602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Cotyledon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981200" y="2324100"/>
            <a:ext cx="1519899" cy="381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33600" y="2019300"/>
            <a:ext cx="1291299" cy="381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524000" y="2371079"/>
            <a:ext cx="381000" cy="1905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10199" y="1976071"/>
            <a:ext cx="447201" cy="1905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82614" y="1559428"/>
            <a:ext cx="855786" cy="1905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22703" y="1606149"/>
            <a:ext cx="76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43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Seed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2819400" cy="2819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Embryo </a:t>
            </a:r>
            <a:r>
              <a:rPr lang="en-US" sz="2000" dirty="0" smtClean="0"/>
              <a:t>– the baby plant. The embryo may have tiny developing leaves and a stem and root that can been seen with a hand lens.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599"/>
            <a:ext cx="3801798" cy="2590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14800"/>
            <a:ext cx="7467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80" lvl="1" indent="0">
              <a:buNone/>
            </a:pPr>
            <a:r>
              <a:rPr lang="en-US" dirty="0"/>
              <a:t>The embryo is </a:t>
            </a:r>
            <a:r>
              <a:rPr lang="en-US" dirty="0" smtClean="0"/>
              <a:t>alive, but </a:t>
            </a:r>
            <a:r>
              <a:rPr lang="en-US" dirty="0"/>
              <a:t>has been in a state of suspended development waiting for the right conditions to resume growing. </a:t>
            </a:r>
            <a:endParaRPr lang="en-US" dirty="0" smtClean="0"/>
          </a:p>
          <a:p>
            <a:r>
              <a:rPr lang="en-US" sz="2000" dirty="0" smtClean="0"/>
              <a:t>Embryos are made of 3 parts</a:t>
            </a:r>
          </a:p>
          <a:p>
            <a:pPr lvl="1"/>
            <a:r>
              <a:rPr lang="en-US" sz="1800" dirty="0" smtClean="0"/>
              <a:t>Epicotyl (leaves)</a:t>
            </a:r>
          </a:p>
          <a:p>
            <a:pPr lvl="1"/>
            <a:r>
              <a:rPr lang="en-US" sz="1800" dirty="0" smtClean="0"/>
              <a:t>Hypocotyl (stem)</a:t>
            </a:r>
          </a:p>
          <a:p>
            <a:pPr lvl="1"/>
            <a:r>
              <a:rPr lang="en-US" sz="1800" dirty="0" smtClean="0"/>
              <a:t>Radicle (roots)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288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Seed Coat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602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Cotyledon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2209800"/>
            <a:ext cx="938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Radicle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1764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Hypocotyl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Epicotyl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" y="1371599"/>
            <a:ext cx="0" cy="1143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" y="1371599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9600" y="2514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" y="1295400"/>
            <a:ext cx="461665" cy="106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Embryo</a:t>
            </a:r>
          </a:p>
        </p:txBody>
      </p:sp>
    </p:spTree>
    <p:extLst>
      <p:ext uri="{BB962C8B-B14F-4D97-AF65-F5344CB8AC3E}">
        <p14:creationId xmlns:p14="http://schemas.microsoft.com/office/powerpoint/2010/main" val="17357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/>
      <p:bldP spid="14" grpId="0"/>
      <p:bldP spid="15" grpId="0"/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Germinate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beginning of development of a seed after a period of dormancy or rest.</a:t>
            </a:r>
          </a:p>
        </p:txBody>
      </p:sp>
      <p:pic>
        <p:nvPicPr>
          <p:cNvPr id="4098" name="Picture 2" descr="http://biology.unm.edu/ccouncil/Biology_203/Images/FloweringPlants/seedgermmonod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7362956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1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Seed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Seeds consists of three main parts: (1) the </a:t>
            </a:r>
            <a:r>
              <a:rPr lang="en-US" i="1" dirty="0"/>
              <a:t>seed coat</a:t>
            </a:r>
            <a:r>
              <a:rPr lang="en-US" dirty="0"/>
              <a:t>, (2) the </a:t>
            </a:r>
            <a:r>
              <a:rPr lang="en-US" i="1" dirty="0"/>
              <a:t>embryo</a:t>
            </a:r>
            <a:r>
              <a:rPr lang="en-US" dirty="0"/>
              <a:t>, and (3) the </a:t>
            </a:r>
            <a:r>
              <a:rPr lang="en-US" i="1" dirty="0"/>
              <a:t>endosperm</a:t>
            </a:r>
            <a:r>
              <a:rPr lang="en-US" dirty="0"/>
              <a:t>. The seed coat, or outer skin, protects the embryo, which contains all the parts needed to form a new plant. The endosperm nourishes the embryo until it can make its own food. The endosperm of a monocot contains one cotyledon, and that of a dicot has two cotyledons.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19600"/>
            <a:ext cx="6425030" cy="213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0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Coat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2062162"/>
            <a:ext cx="432435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1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 Monkeys (Shrimp Brine Eggs)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1600"/>
            <a:ext cx="2857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962400"/>
            <a:ext cx="24288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Sea-Monkeys in an aquariu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962400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99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282</TotalTime>
  <Words>296</Words>
  <Application>Microsoft Office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Lima Bean Dissection</vt:lpstr>
      <vt:lpstr>Parts of a Seed</vt:lpstr>
      <vt:lpstr>Parts of a Seed</vt:lpstr>
      <vt:lpstr>Germinate</vt:lpstr>
      <vt:lpstr>Parts of a Seed</vt:lpstr>
      <vt:lpstr>Seed Coat</vt:lpstr>
      <vt:lpstr>Sea Monkeys (Shrimp Brine Eggs)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Sprouting Monocots and Dicots</dc:title>
  <dc:creator>Liz</dc:creator>
  <cp:lastModifiedBy>Riney, Danielle A.</cp:lastModifiedBy>
  <cp:revision>18</cp:revision>
  <dcterms:created xsi:type="dcterms:W3CDTF">2013-02-24T08:11:00Z</dcterms:created>
  <dcterms:modified xsi:type="dcterms:W3CDTF">2014-12-05T20:09:33Z</dcterms:modified>
</cp:coreProperties>
</file>