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98"/>
  </p:notesMasterIdLst>
  <p:sldIdLst>
    <p:sldId id="335" r:id="rId2"/>
    <p:sldId id="318" r:id="rId3"/>
    <p:sldId id="336" r:id="rId4"/>
    <p:sldId id="297" r:id="rId5"/>
    <p:sldId id="320" r:id="rId6"/>
    <p:sldId id="317" r:id="rId7"/>
    <p:sldId id="339" r:id="rId8"/>
    <p:sldId id="303" r:id="rId9"/>
    <p:sldId id="353" r:id="rId10"/>
    <p:sldId id="319" r:id="rId11"/>
    <p:sldId id="305" r:id="rId12"/>
    <p:sldId id="307" r:id="rId13"/>
    <p:sldId id="302" r:id="rId14"/>
    <p:sldId id="354" r:id="rId15"/>
    <p:sldId id="312" r:id="rId16"/>
    <p:sldId id="349" r:id="rId17"/>
    <p:sldId id="310" r:id="rId18"/>
    <p:sldId id="351" r:id="rId19"/>
    <p:sldId id="324" r:id="rId20"/>
    <p:sldId id="325" r:id="rId21"/>
    <p:sldId id="338" r:id="rId22"/>
    <p:sldId id="346" r:id="rId23"/>
    <p:sldId id="347" r:id="rId24"/>
    <p:sldId id="334" r:id="rId25"/>
    <p:sldId id="290" r:id="rId26"/>
    <p:sldId id="337" r:id="rId27"/>
    <p:sldId id="332" r:id="rId28"/>
    <p:sldId id="358" r:id="rId29"/>
    <p:sldId id="355" r:id="rId30"/>
    <p:sldId id="356" r:id="rId31"/>
    <p:sldId id="330" r:id="rId32"/>
    <p:sldId id="300" r:id="rId33"/>
    <p:sldId id="348" r:id="rId34"/>
    <p:sldId id="357" r:id="rId35"/>
    <p:sldId id="293" r:id="rId36"/>
    <p:sldId id="286" r:id="rId37"/>
    <p:sldId id="287" r:id="rId38"/>
    <p:sldId id="285" r:id="rId39"/>
    <p:sldId id="333" r:id="rId40"/>
    <p:sldId id="331" r:id="rId41"/>
    <p:sldId id="329" r:id="rId42"/>
    <p:sldId id="328" r:id="rId43"/>
    <p:sldId id="327" r:id="rId44"/>
    <p:sldId id="350" r:id="rId45"/>
    <p:sldId id="326" r:id="rId46"/>
    <p:sldId id="323" r:id="rId47"/>
    <p:sldId id="321" r:id="rId48"/>
    <p:sldId id="316" r:id="rId49"/>
    <p:sldId id="314" r:id="rId50"/>
    <p:sldId id="313" r:id="rId51"/>
    <p:sldId id="322" r:id="rId52"/>
    <p:sldId id="311" r:id="rId53"/>
    <p:sldId id="301" r:id="rId54"/>
    <p:sldId id="298" r:id="rId55"/>
    <p:sldId id="295" r:id="rId56"/>
    <p:sldId id="292" r:id="rId57"/>
    <p:sldId id="291" r:id="rId58"/>
    <p:sldId id="284" r:id="rId59"/>
    <p:sldId id="288" r:id="rId60"/>
    <p:sldId id="289" r:id="rId61"/>
    <p:sldId id="273" r:id="rId62"/>
    <p:sldId id="281" r:id="rId63"/>
    <p:sldId id="279" r:id="rId64"/>
    <p:sldId id="278" r:id="rId65"/>
    <p:sldId id="283" r:id="rId66"/>
    <p:sldId id="277" r:id="rId67"/>
    <p:sldId id="352" r:id="rId68"/>
    <p:sldId id="275" r:id="rId69"/>
    <p:sldId id="282" r:id="rId70"/>
    <p:sldId id="274" r:id="rId71"/>
    <p:sldId id="256" r:id="rId72"/>
    <p:sldId id="257" r:id="rId73"/>
    <p:sldId id="258" r:id="rId74"/>
    <p:sldId id="259" r:id="rId75"/>
    <p:sldId id="304" r:id="rId76"/>
    <p:sldId id="260" r:id="rId77"/>
    <p:sldId id="261" r:id="rId78"/>
    <p:sldId id="262" r:id="rId79"/>
    <p:sldId id="263" r:id="rId80"/>
    <p:sldId id="264" r:id="rId81"/>
    <p:sldId id="265" r:id="rId82"/>
    <p:sldId id="266" r:id="rId83"/>
    <p:sldId id="267" r:id="rId84"/>
    <p:sldId id="268" r:id="rId85"/>
    <p:sldId id="269" r:id="rId86"/>
    <p:sldId id="270" r:id="rId87"/>
    <p:sldId id="345" r:id="rId88"/>
    <p:sldId id="344" r:id="rId89"/>
    <p:sldId id="343" r:id="rId90"/>
    <p:sldId id="342" r:id="rId91"/>
    <p:sldId id="341" r:id="rId92"/>
    <p:sldId id="271" r:id="rId93"/>
    <p:sldId id="340" r:id="rId94"/>
    <p:sldId id="306" r:id="rId95"/>
    <p:sldId id="294" r:id="rId96"/>
    <p:sldId id="272" r:id="rId97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46" autoAdjust="0"/>
  </p:normalViewPr>
  <p:slideViewPr>
    <p:cSldViewPr>
      <p:cViewPr varScale="1">
        <p:scale>
          <a:sx n="108" d="100"/>
          <a:sy n="108" d="100"/>
        </p:scale>
        <p:origin x="178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59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05CB51-8B26-54CF-3EEF-F019C84438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D167EB-DDF3-B278-F54B-7124FD19FD7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E414C05-486A-8744-8107-C6F84ACDAC2D}" type="datetimeFigureOut">
              <a:rPr lang="en-GB"/>
              <a:pPr>
                <a:defRPr/>
              </a:pPr>
              <a:t>16/12/2025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C12F24F-1E23-16F2-B3E8-404BA1829E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695C0DB-AFFC-7480-E826-DFCC1BF859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C1C3D4-1DC1-9394-ACC9-598409857C1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E1EFF-B725-8914-C494-864BAD338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55182E7-0297-3343-A6B1-930862F994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B563DD76-5686-6FFC-CDC8-1650563436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BDFA9764-068D-E263-EFA0-B9EF0C78AE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1928 Th des Ch Elysees. Gaston Baty avant garde th director</a:t>
            </a: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9E479CB0-C7C6-8711-B0A5-375E155C13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4FD23FF-234A-884E-A2F9-CC4353DD95BA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1953D320-53CC-099C-36F4-50AD18EA6B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7382715F-E07A-7356-25E9-2E9C68CD64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Chorus o Hebrew slave Nabucco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7CD63E81-B706-1903-E30B-CA82329EDA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DFD0FEA-35D8-6142-9384-A2189AEB2AFB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F2F02E4E-C03A-8951-D67C-57FD51E17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AFEE5B16-65C5-0FBC-7837-BFB6C1E10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Pietro Mascagni, Alberto Francchetti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EFAB57F2-FCD4-EA92-1953-8F842D7B6E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2BD5C08-C5EC-234C-ADED-62F14F76F705}" type="slidenum">
              <a:rPr lang="en-GB" altLang="en-US" smtClean="0"/>
              <a:pPr/>
              <a:t>24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BB164E7B-808D-3372-6483-F66B8E12D8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9F0330A8-82CA-7B5C-595B-C301246DE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Dottore for Rabbino. 1941</a:t>
            </a: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CD8A1EEC-B1B9-88E6-D96B-6BEC9BB9CC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BFBF521-66F6-4B41-A2F4-8796B81DD2B1}" type="slidenum">
              <a:rPr lang="en-GB" altLang="en-US" smtClean="0"/>
              <a:pPr/>
              <a:t>25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7B76A827-E06B-99FA-9F2D-3794E38AE0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4F14049A-B98F-C4AA-039C-BE417EF2ED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Michal Waszynski, bn Mosze Waks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65195268-2990-28BD-2B63-C196F20BC8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BC28A9F-54FD-BD4F-95A7-2256D15E4D38}" type="slidenum">
              <a:rPr lang="en-GB" altLang="en-US" smtClean="0"/>
              <a:pPr/>
              <a:t>26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94B7D0CF-AD9A-0ABA-06EB-429A15FA32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9F6226C3-BB3B-8E96-3229-878481A76B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1928 Th des Ch Elysees. Gaston Baty avant garde th director</a:t>
            </a:r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254883CE-934F-74C4-86CC-F0D12FA403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A75FCB-6FA0-3F42-B70E-3F3D365967E3}" type="slidenum">
              <a:rPr lang="en-GB" altLang="en-US" smtClean="0"/>
              <a:pPr/>
              <a:t>34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FC18C00E-5879-8370-2AC5-6DD7E90D64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7FF8A850-E90C-E5CA-3611-B7B96D3DB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Stars Lili Liliana and Leon Liebgold part of polishe theare group on tour 1939</a:t>
            </a:r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A115AAF2-6632-5541-E44D-36F624CA31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C34C568-FD4B-D04F-9221-6EAAA810FF3B}" type="slidenum">
              <a:rPr lang="en-GB" altLang="en-US" smtClean="0"/>
              <a:pPr/>
              <a:t>39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CC009840-DB05-05C1-4481-79B27E0CBC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07B81C4E-3729-685B-72FC-852C82AFE0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Al Hirschfeld 1960</a:t>
            </a:r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43F3DA7F-4118-BB9C-6E0F-0FB89663FB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206D650-91E9-AE44-B4AD-5CE3C0AC333D}" type="slidenum">
              <a:rPr lang="en-GB" altLang="en-US" smtClean="0"/>
              <a:pPr/>
              <a:t>42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57A217C0-3C49-9ACF-0FD8-9BED289FA2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1AE4726A-E54A-DB54-1E13-603A3C7E24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Appointed director of Turin conserve 1940</a:t>
            </a:r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E9A3112F-B133-6F6D-2197-17B62089F0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07D3E44-0735-ED42-BA1E-7210FEA74BFE}" type="slidenum">
              <a:rPr lang="en-GB" altLang="en-US" smtClean="0"/>
              <a:pPr/>
              <a:t>67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8AC878B1-7982-D65F-8960-3EF7A56C6D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D0E91ED7-E226-95EB-C5EE-7D8CE1A55B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Bernstein Ballet</a:t>
            </a:r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502FACA2-B611-19A8-D0D9-B3C551CC32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030DD26-1D18-8541-AA32-E6D329B7CA8A}" type="slidenum">
              <a:rPr lang="en-GB" altLang="en-US" smtClean="0"/>
              <a:pPr/>
              <a:t>96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E5DCB1A-8FD1-2369-BB45-E20238253A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6D89088B-2326-AE9F-AA7D-68BE85791B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Shlomo An-ski left wing. Ethnographic studies. Folklore wrote play in rus. Trans to Yiddish. Warsaw after death. 1920. 1922 Habima Moscow in Hebrew</a:t>
            </a: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FDA0E6DE-0368-68D2-9FAE-E3755EAAEB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256E3A-FCB3-EF43-AFE1-0A9F11126247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07D2045E-06D4-5772-61AA-D84A21AAF4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6F256A65-A09A-6669-BFA4-B2395A0A58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Habima 1922. 1926 toured world</a:t>
            </a: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82DBBAA3-8582-06EB-67BA-D172DFEAE8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AF38945-1CFD-9843-B2A0-2AC6331D464C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3452E93-67A8-D2C3-D0EC-32CF587335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77C43BC6-83F3-2D09-2D06-EBF4C9D885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Nathan Altman designs for Habima</a:t>
            </a: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3390E972-9648-7877-7E19-210CE5778F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42368B-8A30-5B46-8B16-B308EB9D0DEC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64650DD5-A164-78D8-31A3-B687E0D9B8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6C714569-A917-8F81-82D0-B388B0D259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Hanna Rovina Leah, 1928 immigrated to Palestine with Habima.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27845A27-2F88-EE82-581B-657771BE59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816BAD5-2140-0145-9A63-5D98EDA684B6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7891F45-B4FC-0922-9034-00E1F98E9B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A6DD2155-BAA7-FAE5-33BC-7559838CB7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Chagall Jewish wedding 1912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068F75AD-59DE-E9FC-85E9-E87C0606E5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619D6A4-1C30-1F44-8B98-0D7A94FA46D6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7AAF8E58-0710-1B57-7F96-A918EFADB4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8AF939CC-8972-AA35-1A49-C18474AEE1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Appointed director of Turin conserve 1940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16FE6B77-19D3-7D1D-EF11-965F66770B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97276AA-735B-B443-8612-EEA328C6D601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814FFFD9-6236-C0CE-E37C-DDCB499D36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FE70C37D-B493-C790-310C-FEA3D65AEF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Margherita Sarfatti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82E51DE9-D04F-53CF-F150-CC6EBE79AF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9B6593-64A7-B94D-AE90-62B55826E330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684CFE72-D554-2E96-E86B-4855B425A6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5FD506F1-BA50-AAC4-2AFF-23C0CBDFB3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Victor de Sabata Bn Trieste Mother Jewish. Too useful as counterweight to Tosc  Vittore  revered chorus master.</a:t>
            </a: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3FCD45FF-6DAA-3127-EF1A-94489815C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7BB0F76-8103-0544-9BAF-D259A3540E39}" type="slidenum">
              <a:rPr lang="en-GB" altLang="en-US" smtClean="0"/>
              <a:pPr/>
              <a:t>22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8455C4-A96F-F91A-1C7D-4CE5917AA2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2B2E6A-0DB3-D21E-E357-479B7FF48F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F9E3A6-C78E-76E4-AF79-EE4C6B5839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BD043-3CC1-D844-8573-54A7F8CB2F1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682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FACB3F-4238-6984-11AC-710A54707D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D042D6-D873-8F22-C5D6-FE56794365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6D66AF-06D3-0F7F-AE70-9C2814CE33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D500D-3723-A941-BCD9-E006CA6146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64690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905FB7-9CC3-1878-B1B9-BFDEA576E6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9D4FCE-D751-D903-5431-879EE5165A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C5A440-FCF5-4689-29D2-8C6CF4E3DB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6ED8D-221D-204B-B85F-0B335F4DF38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5388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64350B-6BAA-76F1-7F64-2F8DE31102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7DEC60-C86B-94C9-F3D4-900042725D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BDBA0F-1135-FF18-D614-440947ADC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A4DC9-90B4-3446-9B98-E753FCDA4A3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8090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E82807-4D3B-1C46-6C13-95FC8C29A0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01967F-F9F9-2AA5-0E79-E4F22E3695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2829BF-8CF9-4BF0-B702-78B0052420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53752-8B1F-A745-A6CE-219A3C3B03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4924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FF7E6-D568-9CDA-A97E-225E0F51BD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71EA7F-A8D3-A2F1-50CC-9EA3135208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C72B19-B00F-E861-8B71-02B5AFDF9A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AA6A0-B833-9C48-A098-D81543000D3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5852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9050278-2773-68EC-9AA3-FEF7CDB3C6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2527AD0-5D67-18D7-22A4-961AC0F53B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0AA58E3-45AA-7507-A943-21BF7021C9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55D1C-11B7-BF42-BE2F-81042FC654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985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E474C4C-A88A-5080-F20A-F1B8DA7B51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FF0BCE9-F0DB-A136-633F-42EC0C6474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15F329-E1E3-5412-102D-0C9938C99A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E2AB0-B728-664D-8004-E99A3FDA1DD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77783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8B29729-BE41-D756-3D4C-D8F6A45D44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833E15-C755-7A55-9030-F82DEAEE91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87B522D-CA05-163C-0296-161F722B01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35060-69D0-4343-9E95-CB458CEE2C0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1914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EC1E1F-4085-8633-3CB9-26857EA4AE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E408ED-ED9A-3E64-05E5-BC6EDE7244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44AE72-1579-3FA4-F82E-B270FE21B5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C03D8-481B-3742-ADDF-1F4275A7335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3319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E09F5C-7537-1262-211D-CF6FE26EDA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6E1E2E-A434-FE1D-9C72-82A3C2357B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FC8C29-F78F-1AB7-ACAF-2E6C3EBCCE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BEB1D-93B2-3B44-88F6-25FF9AF198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1945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5A5C9FA-C264-16D2-8FD3-1E42011CD0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95BA539-1B72-27D8-34A4-F34AAC7ED5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4CFC218-F535-AAF5-E62A-C43BCCD7B90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98F7D14-9DB5-A307-DE13-59AD6E7D265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702DE31-2E05-2314-0B8F-5EF37EC468D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5104D70-401C-974D-8F7F-D7124E0231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48CD587-9589-854F-8703-BF9BD73EF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27951" r="15350" b="19550"/>
          <a:stretch>
            <a:fillRect/>
          </a:stretch>
        </p:blipFill>
        <p:spPr bwMode="auto">
          <a:xfrm>
            <a:off x="1116013" y="692150"/>
            <a:ext cx="7343775" cy="573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D0B50791-2E56-0F67-4BB6-0D57D777F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38250"/>
            <a:ext cx="59055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C0412F96-043E-B674-BAC2-14D2F6835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20738"/>
            <a:ext cx="7416800" cy="59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94DBE6C5-8A9E-371D-F5F9-97A14D036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1" t="742" r="24844" b="36658"/>
          <a:stretch>
            <a:fillRect/>
          </a:stretch>
        </p:blipFill>
        <p:spPr bwMode="auto">
          <a:xfrm>
            <a:off x="107950" y="260350"/>
            <a:ext cx="532765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>
            <a:extLst>
              <a:ext uri="{FF2B5EF4-FFF2-40B4-BE49-F238E27FC236}">
                <a16:creationId xmlns:a16="http://schemas.microsoft.com/office/drawing/2014/main" id="{763403C7-BFBA-D1E7-E63C-9E3E97B28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54013"/>
            <a:ext cx="3959225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E3F0D02D-C6BF-85B4-6E3F-99CB9C127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3" r="23615"/>
          <a:stretch>
            <a:fillRect/>
          </a:stretch>
        </p:blipFill>
        <p:spPr bwMode="auto">
          <a:xfrm>
            <a:off x="468313" y="857250"/>
            <a:ext cx="475138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>
            <a:extLst>
              <a:ext uri="{FF2B5EF4-FFF2-40B4-BE49-F238E27FC236}">
                <a16:creationId xmlns:a16="http://schemas.microsoft.com/office/drawing/2014/main" id="{7A4311B3-2730-4C68-D01C-4BD710535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733425"/>
            <a:ext cx="38100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F8925EFE-58E2-21BD-CCBA-A10AA1C4B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4DE1E4C1-CCB6-95AB-2AD1-DD7E66ECE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87388"/>
            <a:ext cx="8064500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5860222B-C602-7F22-595E-28964C638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9144000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685020CD-ABE2-EC1B-D5D5-516F35F68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4CF89B93-B243-E27C-B096-D3C4BB1CF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7" t="1974" r="25581" b="35426"/>
          <a:stretch>
            <a:fillRect/>
          </a:stretch>
        </p:blipFill>
        <p:spPr bwMode="auto">
          <a:xfrm>
            <a:off x="107950" y="188913"/>
            <a:ext cx="6264275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>
            <a:extLst>
              <a:ext uri="{FF2B5EF4-FFF2-40B4-BE49-F238E27FC236}">
                <a16:creationId xmlns:a16="http://schemas.microsoft.com/office/drawing/2014/main" id="{1ABE522A-12DE-A579-0E0F-5F2BD5C24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476250"/>
            <a:ext cx="38100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4FA87FFE-81A5-87D2-33DA-ECB94D550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1616075"/>
            <a:ext cx="780415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AE37239-D2DD-6C7F-3266-0398CCA91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300"/>
            <a:ext cx="9144000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D6FB4E1-0321-D7E5-92FD-A9A09BE49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3AB41EEF-0F25-46E9-1D89-7C3B66A32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15963"/>
            <a:ext cx="4014787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>
            <a:extLst>
              <a:ext uri="{FF2B5EF4-FFF2-40B4-BE49-F238E27FC236}">
                <a16:creationId xmlns:a16="http://schemas.microsoft.com/office/drawing/2014/main" id="{2F8041FA-2373-9081-7316-8037CC75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15963"/>
            <a:ext cx="4392613" cy="613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pbade\Documents\my scans\prelude\prelude3.jpg">
            <a:extLst>
              <a:ext uri="{FF2B5EF4-FFF2-40B4-BE49-F238E27FC236}">
                <a16:creationId xmlns:a16="http://schemas.microsoft.com/office/drawing/2014/main" id="{C3E2D525-C4E4-6322-A085-E145CC0E2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4160837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 descr="C:\Users\pbade\Documents\my scans\prelude\prelude11.jpg">
            <a:extLst>
              <a:ext uri="{FF2B5EF4-FFF2-40B4-BE49-F238E27FC236}">
                <a16:creationId xmlns:a16="http://schemas.microsoft.com/office/drawing/2014/main" id="{42DBC9A4-25DA-011A-19E5-03BB65EEA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68" b="43025"/>
          <a:stretch>
            <a:fillRect/>
          </a:stretch>
        </p:blipFill>
        <p:spPr bwMode="auto">
          <a:xfrm>
            <a:off x="5038725" y="549275"/>
            <a:ext cx="4105275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pbade\Documents\my scans\prelude\prelude12.jpg">
            <a:extLst>
              <a:ext uri="{FF2B5EF4-FFF2-40B4-BE49-F238E27FC236}">
                <a16:creationId xmlns:a16="http://schemas.microsoft.com/office/drawing/2014/main" id="{ADAA4861-8521-4D3A-7EE2-9B48276A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8246" r="3058" b="8246"/>
          <a:stretch>
            <a:fillRect/>
          </a:stretch>
        </p:blipFill>
        <p:spPr bwMode="auto">
          <a:xfrm>
            <a:off x="1908175" y="476250"/>
            <a:ext cx="4824413" cy="611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4C1D05DC-50C3-513B-5A13-29E86FB6E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200150"/>
            <a:ext cx="44577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>
            <a:extLst>
              <a:ext uri="{FF2B5EF4-FFF2-40B4-BE49-F238E27FC236}">
                <a16:creationId xmlns:a16="http://schemas.microsoft.com/office/drawing/2014/main" id="{5388B33D-FF1C-A8CA-667E-7AA4BD661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4125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5CDFCD45-318E-BBF7-AC57-17E4B39F4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3" r="19064" b="15395"/>
          <a:stretch>
            <a:fillRect/>
          </a:stretch>
        </p:blipFill>
        <p:spPr bwMode="auto">
          <a:xfrm>
            <a:off x="539750" y="620713"/>
            <a:ext cx="3311525" cy="580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4">
            <a:extLst>
              <a:ext uri="{FF2B5EF4-FFF2-40B4-BE49-F238E27FC236}">
                <a16:creationId xmlns:a16="http://schemas.microsoft.com/office/drawing/2014/main" id="{FA025D92-658B-2B45-B7E8-3DEA02BD5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2" r="20277"/>
          <a:stretch>
            <a:fillRect/>
          </a:stretch>
        </p:blipFill>
        <p:spPr bwMode="auto">
          <a:xfrm>
            <a:off x="4787900" y="836613"/>
            <a:ext cx="3938588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AD9D1634-AB01-8A37-401C-DB0FF581E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>
            <a:extLst>
              <a:ext uri="{FF2B5EF4-FFF2-40B4-BE49-F238E27FC236}">
                <a16:creationId xmlns:a16="http://schemas.microsoft.com/office/drawing/2014/main" id="{1AD600D6-58A5-F0E2-CE28-62C583C7A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757238"/>
            <a:ext cx="381000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1F6EC12D-2465-917F-480E-0CC604631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43000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D016373F-BC39-A0CC-F1D1-24F600DA3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0"/>
            <a:ext cx="730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51444C1-C9B1-D313-B230-7DF63F5E7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366713"/>
            <a:ext cx="82550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7A0B7AE5-814A-CCC9-DC1B-6CAF89C4F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95313"/>
            <a:ext cx="85725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39CD33D2-15A2-8789-A827-674FDE2A7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3463"/>
            <a:ext cx="91440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8CCD4F68-0586-1F5D-40FB-1AACB5A0B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0"/>
            <a:ext cx="783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53CDE12C-5AFB-4610-F997-6AECB7325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04813"/>
            <a:ext cx="5761037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7776834F-D462-3B68-0D34-E8828E71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300"/>
            <a:ext cx="9144000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8EA2B14E-53CB-02E3-F4DA-97D8D4745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2628900"/>
            <a:ext cx="2847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94D25854-DECC-4EBE-CF0C-422B2AE0C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050"/>
            <a:ext cx="91440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3AC26D15-1E89-D1A0-8321-EFCF8B620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89113"/>
            <a:ext cx="457200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B1332DFE-8C8B-0524-0257-2826A5279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589AC9FB-BB39-29E8-D650-7B546E4A5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0"/>
            <a:ext cx="8829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5E9D09D0-B341-4EC6-275A-55CE545E5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0"/>
            <a:ext cx="5000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A48D904F-81AC-163C-628E-86367945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93663"/>
            <a:ext cx="3989388" cy="667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280EA677-A466-C267-1A6D-BC0048B0B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836613"/>
            <a:ext cx="4392613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A1D51A87-A713-7C22-D7A8-A1664F518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0"/>
            <a:ext cx="520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85B402B4-49E6-2521-00BD-584833575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047750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7732F56E-A99D-4ECF-BBA9-39250C29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476250"/>
            <a:ext cx="4024313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28231CF4-06EA-CDE1-75E3-CC415BBC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2628900"/>
            <a:ext cx="2847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AB23B33D-0D98-444B-9561-A215BFAD1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31750"/>
            <a:ext cx="403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>
            <a:extLst>
              <a:ext uri="{FF2B5EF4-FFF2-40B4-BE49-F238E27FC236}">
                <a16:creationId xmlns:a16="http://schemas.microsoft.com/office/drawing/2014/main" id="{17D11FAA-0374-CCF4-0A05-DE6C88E0A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9525"/>
            <a:ext cx="3308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AD973308-990E-BBFE-5AD9-86AE11867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35743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D9ABBB4F-C047-39B2-D2FA-47CA01328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5113"/>
            <a:ext cx="91440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1CAC537F-61CC-87BE-7183-B3EE3975C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25"/>
            <a:ext cx="914400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26354ACD-13AE-D543-77BF-1ADC8C88F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0"/>
            <a:ext cx="456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894370FD-2EE3-B0E1-A76D-A796F7446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2162175"/>
            <a:ext cx="18002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40D6736B-78B3-8B1B-C77B-07D237F60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2D65E19C-DE20-6C65-6C2F-8173927D9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60350"/>
            <a:ext cx="4391025" cy="616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F61AD6DF-1445-AA22-73E8-F3D20190B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7" t="1974" r="25581" b="35426"/>
          <a:stretch>
            <a:fillRect/>
          </a:stretch>
        </p:blipFill>
        <p:spPr bwMode="auto">
          <a:xfrm>
            <a:off x="107950" y="188913"/>
            <a:ext cx="6264275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2">
            <a:extLst>
              <a:ext uri="{FF2B5EF4-FFF2-40B4-BE49-F238E27FC236}">
                <a16:creationId xmlns:a16="http://schemas.microsoft.com/office/drawing/2014/main" id="{A180E642-05BA-E09A-F751-8A232A044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476250"/>
            <a:ext cx="38100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1A511E69-9733-1B2F-F832-28DEDA8EC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0"/>
            <a:ext cx="4819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AD13BB6F-D24C-B6A6-6A8A-E65262845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57175"/>
            <a:ext cx="85725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A3B8A40E-5C70-C41E-EB04-236C8DFF2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1341438"/>
            <a:ext cx="572452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>
            <a:extLst>
              <a:ext uri="{FF2B5EF4-FFF2-40B4-BE49-F238E27FC236}">
                <a16:creationId xmlns:a16="http://schemas.microsoft.com/office/drawing/2014/main" id="{08D813E8-EA77-C82C-C6C4-0C1108921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05"/>
          <a:stretch>
            <a:fillRect/>
          </a:stretch>
        </p:blipFill>
        <p:spPr bwMode="auto">
          <a:xfrm>
            <a:off x="179388" y="1628775"/>
            <a:ext cx="3246437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7F3771E9-AD1C-713A-C952-B86D80093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888"/>
            <a:ext cx="9144000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F286F378-FCAE-14C1-63A1-F9845B5AB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0"/>
            <a:ext cx="4692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CF6F1FB6-FA61-4FBE-F476-A96E67075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733425"/>
            <a:ext cx="38100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FFD47D1B-37A2-C5DF-DE5F-EC0326B47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-244475"/>
            <a:ext cx="4967287" cy="677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170</Words>
  <Application>Microsoft Macintosh PowerPoint</Application>
  <PresentationFormat>On-screen Show (4:3)</PresentationFormat>
  <Paragraphs>36</Paragraphs>
  <Slides>96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9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Bade, Patrick</dc:creator>
  <cp:lastModifiedBy>Lockdown University</cp:lastModifiedBy>
  <cp:revision>67</cp:revision>
  <dcterms:created xsi:type="dcterms:W3CDTF">2008-12-11T09:50:30Z</dcterms:created>
  <dcterms:modified xsi:type="dcterms:W3CDTF">2025-12-16T15:26:12Z</dcterms:modified>
</cp:coreProperties>
</file>