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A27A64-00A8-4946-9B24-010780A40DF6}"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B43827-A465-4C9F-A8B2-C89538CEFB65}" type="slidenum">
              <a:rPr lang="en-GB" smtClean="0"/>
              <a:t>‹#›</a:t>
            </a:fld>
            <a:endParaRPr lang="en-GB"/>
          </a:p>
        </p:txBody>
      </p:sp>
    </p:spTree>
    <p:extLst>
      <p:ext uri="{BB962C8B-B14F-4D97-AF65-F5344CB8AC3E}">
        <p14:creationId xmlns:p14="http://schemas.microsoft.com/office/powerpoint/2010/main" val="114761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A27A64-00A8-4946-9B24-010780A40DF6}"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B43827-A465-4C9F-A8B2-C89538CEFB65}" type="slidenum">
              <a:rPr lang="en-GB" smtClean="0"/>
              <a:t>‹#›</a:t>
            </a:fld>
            <a:endParaRPr lang="en-GB"/>
          </a:p>
        </p:txBody>
      </p:sp>
    </p:spTree>
    <p:extLst>
      <p:ext uri="{BB962C8B-B14F-4D97-AF65-F5344CB8AC3E}">
        <p14:creationId xmlns:p14="http://schemas.microsoft.com/office/powerpoint/2010/main" val="3638380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A27A64-00A8-4946-9B24-010780A40DF6}"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B43827-A465-4C9F-A8B2-C89538CEFB65}" type="slidenum">
              <a:rPr lang="en-GB" smtClean="0"/>
              <a:t>‹#›</a:t>
            </a:fld>
            <a:endParaRPr lang="en-GB"/>
          </a:p>
        </p:txBody>
      </p:sp>
    </p:spTree>
    <p:extLst>
      <p:ext uri="{BB962C8B-B14F-4D97-AF65-F5344CB8AC3E}">
        <p14:creationId xmlns:p14="http://schemas.microsoft.com/office/powerpoint/2010/main" val="600480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A27A64-00A8-4946-9B24-010780A40DF6}"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B43827-A465-4C9F-A8B2-C89538CEFB65}" type="slidenum">
              <a:rPr lang="en-GB" smtClean="0"/>
              <a:t>‹#›</a:t>
            </a:fld>
            <a:endParaRPr lang="en-GB"/>
          </a:p>
        </p:txBody>
      </p:sp>
    </p:spTree>
    <p:extLst>
      <p:ext uri="{BB962C8B-B14F-4D97-AF65-F5344CB8AC3E}">
        <p14:creationId xmlns:p14="http://schemas.microsoft.com/office/powerpoint/2010/main" val="248915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A27A64-00A8-4946-9B24-010780A40DF6}"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B43827-A465-4C9F-A8B2-C89538CEFB65}" type="slidenum">
              <a:rPr lang="en-GB" smtClean="0"/>
              <a:t>‹#›</a:t>
            </a:fld>
            <a:endParaRPr lang="en-GB"/>
          </a:p>
        </p:txBody>
      </p:sp>
    </p:spTree>
    <p:extLst>
      <p:ext uri="{BB962C8B-B14F-4D97-AF65-F5344CB8AC3E}">
        <p14:creationId xmlns:p14="http://schemas.microsoft.com/office/powerpoint/2010/main" val="139200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A27A64-00A8-4946-9B24-010780A40DF6}" type="datetimeFigureOut">
              <a:rPr lang="en-GB" smtClean="0"/>
              <a:t>22/05/2017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B43827-A465-4C9F-A8B2-C89538CEFB65}" type="slidenum">
              <a:rPr lang="en-GB" smtClean="0"/>
              <a:t>‹#›</a:t>
            </a:fld>
            <a:endParaRPr lang="en-GB"/>
          </a:p>
        </p:txBody>
      </p:sp>
    </p:spTree>
    <p:extLst>
      <p:ext uri="{BB962C8B-B14F-4D97-AF65-F5344CB8AC3E}">
        <p14:creationId xmlns:p14="http://schemas.microsoft.com/office/powerpoint/2010/main" val="191011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A27A64-00A8-4946-9B24-010780A40DF6}" type="datetimeFigureOut">
              <a:rPr lang="en-GB" smtClean="0"/>
              <a:t>22/05/2017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B43827-A465-4C9F-A8B2-C89538CEFB65}" type="slidenum">
              <a:rPr lang="en-GB" smtClean="0"/>
              <a:t>‹#›</a:t>
            </a:fld>
            <a:endParaRPr lang="en-GB"/>
          </a:p>
        </p:txBody>
      </p:sp>
    </p:spTree>
    <p:extLst>
      <p:ext uri="{BB962C8B-B14F-4D97-AF65-F5344CB8AC3E}">
        <p14:creationId xmlns:p14="http://schemas.microsoft.com/office/powerpoint/2010/main" val="291864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A27A64-00A8-4946-9B24-010780A40DF6}" type="datetimeFigureOut">
              <a:rPr lang="en-GB" smtClean="0"/>
              <a:t>22/05/2017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B43827-A465-4C9F-A8B2-C89538CEFB65}" type="slidenum">
              <a:rPr lang="en-GB" smtClean="0"/>
              <a:t>‹#›</a:t>
            </a:fld>
            <a:endParaRPr lang="en-GB"/>
          </a:p>
        </p:txBody>
      </p:sp>
    </p:spTree>
    <p:extLst>
      <p:ext uri="{BB962C8B-B14F-4D97-AF65-F5344CB8AC3E}">
        <p14:creationId xmlns:p14="http://schemas.microsoft.com/office/powerpoint/2010/main" val="37366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27A64-00A8-4946-9B24-010780A40DF6}" type="datetimeFigureOut">
              <a:rPr lang="en-GB" smtClean="0"/>
              <a:t>22/05/2017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B43827-A465-4C9F-A8B2-C89538CEFB65}" type="slidenum">
              <a:rPr lang="en-GB" smtClean="0"/>
              <a:t>‹#›</a:t>
            </a:fld>
            <a:endParaRPr lang="en-GB"/>
          </a:p>
        </p:txBody>
      </p:sp>
    </p:spTree>
    <p:extLst>
      <p:ext uri="{BB962C8B-B14F-4D97-AF65-F5344CB8AC3E}">
        <p14:creationId xmlns:p14="http://schemas.microsoft.com/office/powerpoint/2010/main" val="14417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A27A64-00A8-4946-9B24-010780A40DF6}" type="datetimeFigureOut">
              <a:rPr lang="en-GB" smtClean="0"/>
              <a:t>22/05/2017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B43827-A465-4C9F-A8B2-C89538CEFB65}" type="slidenum">
              <a:rPr lang="en-GB" smtClean="0"/>
              <a:t>‹#›</a:t>
            </a:fld>
            <a:endParaRPr lang="en-GB"/>
          </a:p>
        </p:txBody>
      </p:sp>
    </p:spTree>
    <p:extLst>
      <p:ext uri="{BB962C8B-B14F-4D97-AF65-F5344CB8AC3E}">
        <p14:creationId xmlns:p14="http://schemas.microsoft.com/office/powerpoint/2010/main" val="80397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A27A64-00A8-4946-9B24-010780A40DF6}" type="datetimeFigureOut">
              <a:rPr lang="en-GB" smtClean="0"/>
              <a:t>22/05/2017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B43827-A465-4C9F-A8B2-C89538CEFB65}" type="slidenum">
              <a:rPr lang="en-GB" smtClean="0"/>
              <a:t>‹#›</a:t>
            </a:fld>
            <a:endParaRPr lang="en-GB"/>
          </a:p>
        </p:txBody>
      </p:sp>
    </p:spTree>
    <p:extLst>
      <p:ext uri="{BB962C8B-B14F-4D97-AF65-F5344CB8AC3E}">
        <p14:creationId xmlns:p14="http://schemas.microsoft.com/office/powerpoint/2010/main" val="74228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27A64-00A8-4946-9B24-010780A40DF6}" type="datetimeFigureOut">
              <a:rPr lang="en-GB" smtClean="0"/>
              <a:t>22/05/2017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43827-A465-4C9F-A8B2-C89538CEFB65}" type="slidenum">
              <a:rPr lang="en-GB" smtClean="0"/>
              <a:t>‹#›</a:t>
            </a:fld>
            <a:endParaRPr lang="en-GB"/>
          </a:p>
        </p:txBody>
      </p:sp>
    </p:spTree>
    <p:extLst>
      <p:ext uri="{BB962C8B-B14F-4D97-AF65-F5344CB8AC3E}">
        <p14:creationId xmlns:p14="http://schemas.microsoft.com/office/powerpoint/2010/main" val="2513587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4108" y="773085"/>
            <a:ext cx="8963891" cy="1587730"/>
          </a:xfrm>
        </p:spPr>
        <p:txBody>
          <a:bodyPr>
            <a:noAutofit/>
          </a:bodyPr>
          <a:lstStyle/>
          <a:p>
            <a:r>
              <a:rPr lang="en-GB" sz="3200" b="1" dirty="0" smtClean="0">
                <a:solidFill>
                  <a:srgbClr val="FF0000"/>
                </a:solidFill>
                <a:latin typeface="Bauhaus 93" panose="04030905020B02020C02" pitchFamily="82" charset="0"/>
              </a:rPr>
              <a:t>Overcome Self-sabotage</a:t>
            </a:r>
            <a:br>
              <a:rPr lang="en-GB" sz="3200" b="1" dirty="0" smtClean="0">
                <a:solidFill>
                  <a:srgbClr val="FF0000"/>
                </a:solidFill>
                <a:latin typeface="Bauhaus 93" panose="04030905020B02020C02" pitchFamily="82" charset="0"/>
              </a:rPr>
            </a:br>
            <a:r>
              <a:rPr lang="en-GB" sz="3200" b="1" dirty="0" smtClean="0">
                <a:solidFill>
                  <a:srgbClr val="FF0000"/>
                </a:solidFill>
                <a:latin typeface="Bauhaus 93" panose="04030905020B02020C02" pitchFamily="82" charset="0"/>
              </a:rPr>
              <a:t>Section 3</a:t>
            </a:r>
            <a:br>
              <a:rPr lang="en-GB" sz="3200" b="1" dirty="0" smtClean="0">
                <a:solidFill>
                  <a:srgbClr val="FF0000"/>
                </a:solidFill>
                <a:latin typeface="Bauhaus 93" panose="04030905020B02020C02" pitchFamily="82" charset="0"/>
              </a:rPr>
            </a:br>
            <a:r>
              <a:rPr lang="en-GB" sz="3200" b="1" dirty="0" smtClean="0">
                <a:solidFill>
                  <a:srgbClr val="FF0000"/>
                </a:solidFill>
                <a:latin typeface="Bauhaus 93" panose="04030905020B02020C02" pitchFamily="82" charset="0"/>
              </a:rPr>
              <a:t> Lecture 2</a:t>
            </a:r>
            <a:endParaRPr lang="en-GB" sz="3200" b="1" dirty="0">
              <a:solidFill>
                <a:srgbClr val="FF0000"/>
              </a:solidFill>
              <a:latin typeface="Bauhaus 93" panose="04030905020B02020C02" pitchFamily="82" charset="0"/>
            </a:endParaRPr>
          </a:p>
        </p:txBody>
      </p:sp>
      <p:sp>
        <p:nvSpPr>
          <p:cNvPr id="3" name="Subtitle 2"/>
          <p:cNvSpPr>
            <a:spLocks noGrp="1"/>
          </p:cNvSpPr>
          <p:nvPr>
            <p:ph type="subTitle" idx="1"/>
          </p:nvPr>
        </p:nvSpPr>
        <p:spPr>
          <a:xfrm>
            <a:off x="1524000" y="2244437"/>
            <a:ext cx="9144000" cy="2261061"/>
          </a:xfrm>
        </p:spPr>
        <p:txBody>
          <a:bodyPr/>
          <a:lstStyle/>
          <a:p>
            <a:r>
              <a:rPr lang="en-GB" b="1" u="sng" dirty="0"/>
              <a:t>Parents help children to Recover from Self-sabotage.</a:t>
            </a:r>
            <a:endParaRPr lang="en-GB" dirty="0"/>
          </a:p>
        </p:txBody>
      </p:sp>
      <p:sp>
        <p:nvSpPr>
          <p:cNvPr id="4" name="Rectangle 3"/>
          <p:cNvSpPr/>
          <p:nvPr/>
        </p:nvSpPr>
        <p:spPr>
          <a:xfrm>
            <a:off x="2693324" y="2917767"/>
            <a:ext cx="7281949" cy="1477328"/>
          </a:xfrm>
          <a:prstGeom prst="rect">
            <a:avLst/>
          </a:prstGeom>
        </p:spPr>
        <p:txBody>
          <a:bodyPr wrap="square">
            <a:spAutoFit/>
          </a:bodyPr>
          <a:lstStyle/>
          <a:p>
            <a:r>
              <a:rPr lang="en-GB" b="1" dirty="0">
                <a:solidFill>
                  <a:srgbClr val="00B050"/>
                </a:solidFill>
                <a:latin typeface="Times New Roman" panose="02020603050405020304" pitchFamily="18" charset="0"/>
                <a:ea typeface="Calibri" panose="020F0502020204030204" pitchFamily="34" charset="0"/>
              </a:rPr>
              <a:t>Someone who overcommitted to looking after their family beyond their abilities may be self- sabotaging themselves thinking that I have no life at least let me help others. But in this day and age, busy life people do not put others in front of themselves and completely forget other people's difficulties</a:t>
            </a:r>
            <a:r>
              <a:rPr lang="en-GB" b="1" dirty="0">
                <a:latin typeface="Times New Roman" panose="02020603050405020304" pitchFamily="18" charset="0"/>
                <a:ea typeface="Calibri" panose="020F0502020204030204" pitchFamily="34" charset="0"/>
              </a:rPr>
              <a:t>. </a:t>
            </a:r>
            <a:endParaRPr lang="en-GB"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1673" y="4505498"/>
            <a:ext cx="3724101" cy="2144684"/>
          </a:xfrm>
          <a:prstGeom prst="rect">
            <a:avLst/>
          </a:prstGeom>
        </p:spPr>
      </p:pic>
      <p:pic>
        <p:nvPicPr>
          <p:cNvPr id="6" name="Section 3 Lectur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67999" y="5785658"/>
            <a:ext cx="1318954" cy="1072341"/>
          </a:xfrm>
          <a:prstGeom prst="rect">
            <a:avLst/>
          </a:prstGeom>
        </p:spPr>
      </p:pic>
    </p:spTree>
    <p:extLst>
      <p:ext uri="{BB962C8B-B14F-4D97-AF65-F5344CB8AC3E}">
        <p14:creationId xmlns:p14="http://schemas.microsoft.com/office/powerpoint/2010/main" val="16921818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23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64</Words>
  <Application>Microsoft Office PowerPoint</Application>
  <PresentationFormat>Widescreen</PresentationFormat>
  <Paragraphs>3</Paragraphs>
  <Slides>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Bauhaus 93</vt:lpstr>
      <vt:lpstr>Calibri</vt:lpstr>
      <vt:lpstr>Calibri Light</vt:lpstr>
      <vt:lpstr>Times New Roman</vt:lpstr>
      <vt:lpstr>Office Theme</vt:lpstr>
      <vt:lpstr>Overcome Self-sabotage Section 3  Lecture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Overcome Self-sabotage Section 3 Lecture 2</dc:title>
  <dc:creator>Mum</dc:creator>
  <cp:lastModifiedBy>Mum</cp:lastModifiedBy>
  <cp:revision>4</cp:revision>
  <dcterms:created xsi:type="dcterms:W3CDTF">2017-05-22T11:00:37Z</dcterms:created>
  <dcterms:modified xsi:type="dcterms:W3CDTF">2017-05-22T12:14:13Z</dcterms:modified>
</cp:coreProperties>
</file>