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64"/>
  </p:notesMasterIdLst>
  <p:sldIdLst>
    <p:sldId id="272" r:id="rId2"/>
    <p:sldId id="290" r:id="rId3"/>
    <p:sldId id="348" r:id="rId4"/>
    <p:sldId id="345" r:id="rId5"/>
    <p:sldId id="397" r:id="rId6"/>
    <p:sldId id="309" r:id="rId7"/>
    <p:sldId id="257" r:id="rId8"/>
    <p:sldId id="408" r:id="rId9"/>
    <p:sldId id="392" r:id="rId10"/>
    <p:sldId id="393" r:id="rId11"/>
    <p:sldId id="395" r:id="rId12"/>
    <p:sldId id="389" r:id="rId13"/>
    <p:sldId id="394" r:id="rId14"/>
    <p:sldId id="391" r:id="rId15"/>
    <p:sldId id="390" r:id="rId16"/>
    <p:sldId id="337" r:id="rId17"/>
    <p:sldId id="388" r:id="rId18"/>
    <p:sldId id="387" r:id="rId19"/>
    <p:sldId id="346" r:id="rId20"/>
    <p:sldId id="354" r:id="rId21"/>
    <p:sldId id="412" r:id="rId22"/>
    <p:sldId id="410" r:id="rId23"/>
    <p:sldId id="399" r:id="rId24"/>
    <p:sldId id="409" r:id="rId25"/>
    <p:sldId id="351" r:id="rId26"/>
    <p:sldId id="347" r:id="rId27"/>
    <p:sldId id="350" r:id="rId28"/>
    <p:sldId id="411" r:id="rId29"/>
    <p:sldId id="404" r:id="rId30"/>
    <p:sldId id="403" r:id="rId31"/>
    <p:sldId id="407" r:id="rId32"/>
    <p:sldId id="405" r:id="rId33"/>
    <p:sldId id="413" r:id="rId34"/>
    <p:sldId id="353" r:id="rId35"/>
    <p:sldId id="322" r:id="rId36"/>
    <p:sldId id="305" r:id="rId37"/>
    <p:sldId id="325" r:id="rId38"/>
    <p:sldId id="415" r:id="rId39"/>
    <p:sldId id="323" r:id="rId40"/>
    <p:sldId id="287" r:id="rId41"/>
    <p:sldId id="327" r:id="rId42"/>
    <p:sldId id="371" r:id="rId43"/>
    <p:sldId id="326" r:id="rId44"/>
    <p:sldId id="331" r:id="rId45"/>
    <p:sldId id="380" r:id="rId46"/>
    <p:sldId id="264" r:id="rId47"/>
    <p:sldId id="420" r:id="rId48"/>
    <p:sldId id="422" r:id="rId49"/>
    <p:sldId id="381" r:id="rId50"/>
    <p:sldId id="265" r:id="rId51"/>
    <p:sldId id="288" r:id="rId52"/>
    <p:sldId id="315" r:id="rId53"/>
    <p:sldId id="418" r:id="rId54"/>
    <p:sldId id="318" r:id="rId55"/>
    <p:sldId id="313" r:id="rId56"/>
    <p:sldId id="355" r:id="rId57"/>
    <p:sldId id="382" r:id="rId58"/>
    <p:sldId id="270" r:id="rId59"/>
    <p:sldId id="321" r:id="rId60"/>
    <p:sldId id="332" r:id="rId61"/>
    <p:sldId id="423" r:id="rId62"/>
    <p:sldId id="312" r:id="rId63"/>
    <p:sldId id="314" r:id="rId64"/>
    <p:sldId id="445" r:id="rId65"/>
    <p:sldId id="279" r:id="rId66"/>
    <p:sldId id="271" r:id="rId67"/>
    <p:sldId id="258" r:id="rId68"/>
    <p:sldId id="268" r:id="rId69"/>
    <p:sldId id="262" r:id="rId70"/>
    <p:sldId id="295" r:id="rId71"/>
    <p:sldId id="294" r:id="rId72"/>
    <p:sldId id="359" r:id="rId73"/>
    <p:sldId id="358" r:id="rId74"/>
    <p:sldId id="308" r:id="rId75"/>
    <p:sldId id="383" r:id="rId76"/>
    <p:sldId id="277" r:id="rId77"/>
    <p:sldId id="274" r:id="rId78"/>
    <p:sldId id="385" r:id="rId79"/>
    <p:sldId id="384" r:id="rId80"/>
    <p:sldId id="319" r:id="rId81"/>
    <p:sldId id="372" r:id="rId82"/>
    <p:sldId id="424" r:id="rId83"/>
    <p:sldId id="352" r:id="rId84"/>
    <p:sldId id="310" r:id="rId85"/>
    <p:sldId id="282" r:id="rId86"/>
    <p:sldId id="266" r:id="rId87"/>
    <p:sldId id="281" r:id="rId88"/>
    <p:sldId id="260" r:id="rId89"/>
    <p:sldId id="373" r:id="rId90"/>
    <p:sldId id="374" r:id="rId91"/>
    <p:sldId id="421" r:id="rId92"/>
    <p:sldId id="429" r:id="rId93"/>
    <p:sldId id="428" r:id="rId94"/>
    <p:sldId id="284" r:id="rId95"/>
    <p:sldId id="426" r:id="rId96"/>
    <p:sldId id="289" r:id="rId97"/>
    <p:sldId id="375" r:id="rId98"/>
    <p:sldId id="376" r:id="rId99"/>
    <p:sldId id="263" r:id="rId100"/>
    <p:sldId id="286" r:id="rId101"/>
    <p:sldId id="425" r:id="rId102"/>
    <p:sldId id="447" r:id="rId103"/>
    <p:sldId id="446" r:id="rId104"/>
    <p:sldId id="436" r:id="rId105"/>
    <p:sldId id="433" r:id="rId106"/>
    <p:sldId id="438" r:id="rId107"/>
    <p:sldId id="448" r:id="rId108"/>
    <p:sldId id="441" r:id="rId109"/>
    <p:sldId id="431" r:id="rId110"/>
    <p:sldId id="444" r:id="rId111"/>
    <p:sldId id="430" r:id="rId112"/>
    <p:sldId id="442" r:id="rId113"/>
    <p:sldId id="427" r:id="rId114"/>
    <p:sldId id="335" r:id="rId115"/>
    <p:sldId id="452" r:id="rId116"/>
    <p:sldId id="451" r:id="rId117"/>
    <p:sldId id="450" r:id="rId118"/>
    <p:sldId id="443" r:id="rId119"/>
    <p:sldId id="329" r:id="rId120"/>
    <p:sldId id="306" r:id="rId121"/>
    <p:sldId id="303" r:id="rId122"/>
    <p:sldId id="298" r:id="rId123"/>
    <p:sldId id="330" r:id="rId124"/>
    <p:sldId id="328" r:id="rId125"/>
    <p:sldId id="340" r:id="rId126"/>
    <p:sldId id="261" r:id="rId127"/>
    <p:sldId id="336" r:id="rId128"/>
    <p:sldId id="256" r:id="rId129"/>
    <p:sldId id="299" r:id="rId130"/>
    <p:sldId id="333" r:id="rId131"/>
    <p:sldId id="349" r:id="rId132"/>
    <p:sldId id="334" r:id="rId133"/>
    <p:sldId id="341" r:id="rId134"/>
    <p:sldId id="342" r:id="rId135"/>
    <p:sldId id="311" r:id="rId136"/>
    <p:sldId id="269" r:id="rId137"/>
    <p:sldId id="278" r:id="rId138"/>
    <p:sldId id="317" r:id="rId139"/>
    <p:sldId id="296" r:id="rId140"/>
    <p:sldId id="378" r:id="rId141"/>
    <p:sldId id="307" r:id="rId142"/>
    <p:sldId id="285" r:id="rId143"/>
    <p:sldId id="396" r:id="rId144"/>
    <p:sldId id="416" r:id="rId145"/>
    <p:sldId id="414" r:id="rId146"/>
    <p:sldId id="406" r:id="rId147"/>
    <p:sldId id="400" r:id="rId148"/>
    <p:sldId id="379" r:id="rId149"/>
    <p:sldId id="398" r:id="rId150"/>
    <p:sldId id="401" r:id="rId151"/>
    <p:sldId id="402" r:id="rId152"/>
    <p:sldId id="339" r:id="rId153"/>
    <p:sldId id="370" r:id="rId154"/>
    <p:sldId id="275" r:id="rId155"/>
    <p:sldId id="293" r:id="rId156"/>
    <p:sldId id="273" r:id="rId157"/>
    <p:sldId id="377" r:id="rId158"/>
    <p:sldId id="435" r:id="rId159"/>
    <p:sldId id="449" r:id="rId160"/>
    <p:sldId id="437" r:id="rId161"/>
    <p:sldId id="434" r:id="rId162"/>
    <p:sldId id="417" r:id="rId16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06" autoAdjust="0"/>
  </p:normalViewPr>
  <p:slideViewPr>
    <p:cSldViewPr>
      <p:cViewPr varScale="1">
        <p:scale>
          <a:sx n="70" d="100"/>
          <a:sy n="70" d="100"/>
        </p:scale>
        <p:origin x="18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1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C0554-7CD1-BF4E-7C00-F3B5E2F9CB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1B916-6AAF-91E7-DAED-7938A553D4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0267DB-EE67-BA49-96E2-B1E09C8994B9}" type="datetimeFigureOut">
              <a:rPr lang="en-GB"/>
              <a:pPr>
                <a:defRPr/>
              </a:pPr>
              <a:t>14/08/2025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85E71E1-D696-1D7E-E391-843B4B8FD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697F2DF-77BD-F033-E12C-F6F8EE02A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F8782-929B-BCDA-68B4-B4D58587EF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F0390-9E5B-E39D-A0FE-A88681463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613AD54-2B6C-9644-88C7-32C8EB2437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D26CD1-3C0D-9D81-4C4A-E3ABF3611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3D15ECC8-3E3B-79A9-B9CC-1E63EB30A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Exhibition  oldest and newest opened 2017</a:t>
            </a:r>
            <a:br>
              <a:rPr lang="en-GB" altLang="en-US"/>
            </a:br>
            <a:br>
              <a:rPr lang="en-GB" altLang="en-US"/>
            </a:br>
            <a:r>
              <a:rPr lang="en-GB" altLang="en-US"/>
              <a:t>Rd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0B2FEFA-4273-955E-35D7-353E5EF160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D0C954-E536-634A-BB7E-CA47D42E3BE4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5EB32AA3-CFFF-D06F-22AF-D3116E2FB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12CD8C4A-68FC-6B9B-A73E-C9F9CAC3C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Winifred Turner crouching youth c 1934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6AAB35DE-34DC-EC1D-29C3-1A6879C77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995A7-FC6E-5F40-9D63-1B6969A182D4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5975FE9F-8B4A-D28F-7523-E105691AB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E11C8961-CBB8-67BF-9BE9-4D0988094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Winifred Turner crouching youth c 1934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E7BB0615-EA5F-860E-4B47-58F41704A3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AC691D-432D-E84E-A665-CBD46414B54A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B82325E-1A11-EE59-7D61-54BC2937D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3C1C11C8-9AC5-5B72-57B9-5E897676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Ceramic staircase project of Henry Cole Minton completed 1869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FA8663F5-7138-73DB-8EC0-9851F5388D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516021-E178-E440-BCBE-97B1899CA73F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5E6CB63A-DEC7-87A9-8973-B52F3D9301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71F5A3A3-9565-F29D-38C8-3FF2EC4AF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Top albertopolis della Robbia 1878 Niece Florence Cole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724D193E-A5C8-41FA-2705-12C260742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755D56-6DF2-704B-B3E3-E2408AB3E105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061EEF14-ED84-8E84-1DA4-A1663D7AC0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B752F2B0-0E7B-00A8-3CA8-2192403C7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Mulready John. Sheepshanks  1832-4 233 oil paintings given to V and A in 1857</a:t>
            </a: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8A015DD-41CD-14EA-D6CA-2DA8EFB572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740EAC-E5E5-7B4A-A095-7F057A5DEEBC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EE27860-CA44-3EC2-D365-26DE5B63F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F4743E46-1580-8EA8-3EA8-DDD3C99C3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William Mulready. The Sonnet 1839</a:t>
            </a: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14267253-DEEA-824B-037C-65D3BF0412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E50E3F-6560-4445-A36C-0C84E767A7F0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ABDE4F46-E747-1B19-DAF4-D785164BD4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7C2F11E4-846B-CE94-3253-843897F14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Palpitation Charles West Cope 1844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675DD9A4-1F39-151C-0E75-6A9DB02D4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5DAFD2-CFA1-8345-8D84-01D742E5D7DE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0A678C2E-7126-1972-ADA9-BBD3BFF9C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4AB33E7-08C6-BC87-4D8E-3A3B2E998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William Mulready. The Toy seller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934037AB-5B4C-E02F-9D1C-FD25CAEA4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B3E9AC-FA13-B447-BB71-4909D9EFA929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50862990-33C3-D748-431C-E934BF6F0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0A769E5B-6BB1-D4FA-D48F-9D9614905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Richard Redgrave. The Governess 1844</a:t>
            </a: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9FE1C206-9C13-9597-84DD-7C3ABE554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159B63-CA07-4444-AD7B-598B3229FF8E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6F87FA9D-236C-7E39-8CD8-350BEAF3D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1094E489-B10C-CA5F-7C79-B6ADD9EF4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Dignity and Impudence Landseer</a:t>
            </a: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F3F8A25-37D7-CA29-AD6F-06A9D90F7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8CB7D9-84AE-A345-A769-7DE2EE4BBE4E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DCD6C21-78D6-4C91-C4CE-7F1CDB061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ECB6D85-6062-7448-8F22-63834F23E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Joseph Wilton 1762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2BAB03B-2F8B-E337-E6FD-17AA958DD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A38D91-A1E1-E24D-A232-9091D0B3B7A3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43D89E29-FB81-01D2-9936-9380903DC4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7E5C0192-850A-BA9A-8582-534A27C50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 James Barry 1777. Bequeathed 1870. mean moody outsider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BF600E0B-D477-1C7D-3C77-1B31FFD5C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376496-2012-2F4D-A198-473181B2F6F1}" type="slidenum">
              <a:rPr lang="en-GB" altLang="en-US" smtClean="0"/>
              <a:pPr/>
              <a:t>46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B09C9B75-8715-A188-289B-945C3E7F5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88F46D89-B85B-D45B-B896-094C955D6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William Etty the Deluge 1835-45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6759DDEF-E504-5416-C58F-D044A442BE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AC5D30-DE50-1A4C-8611-1B6AFCC10925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550A3FF5-4CC5-A0EE-50AC-5695AF58F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7AA5FF9F-40A4-84CA-B957-08C0B03BF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Constantine Ionides. George Fred Watts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97E90694-02DD-616E-DD2F-C7C23C4F2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E17D84-3C7E-D748-B5E6-FBFC1B61406D}" type="slidenum">
              <a:rPr lang="en-GB" altLang="en-US" smtClean="0"/>
              <a:pPr/>
              <a:t>51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2438AC0-6767-8A6E-D524-C0A96B117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20F9349E-F4CB-626A-8454-1FBAB50F5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Nardo di Cioni mid 14</a:t>
            </a:r>
            <a:r>
              <a:rPr lang="en-GB" altLang="en-US" baseline="30000"/>
              <a:t>th</a:t>
            </a:r>
            <a:r>
              <a:rPr lang="en-GB" altLang="en-US"/>
              <a:t> C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1676FE83-E857-BD0A-A017-6394E7602F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BB32BF-2B56-2740-ACC1-612F88D983F3}" type="slidenum">
              <a:rPr lang="en-GB" altLang="en-US" smtClean="0"/>
              <a:pPr/>
              <a:t>53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A843D542-6146-6E39-D8F1-25065B23F6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7A0A0DD3-5CD1-C6DE-2255-6F892F58A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Beccafumi Charity suckling a child</a:t>
            </a: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E0131079-7337-58CD-F887-2EE7523DA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956905-CDF0-1F45-9F2F-5CFD381C16D2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7210602D-9B74-F17D-A1AE-13C653088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8BC55FD4-73A0-A205-BE30-7C2F41D1F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St Leo in Glory Dominico Tiepolo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E2093FD6-0F4C-415B-1F99-9BE4BBFB9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4D5C6F-FD2F-684A-AB91-BC363441483E}" type="slidenum">
              <a:rPr lang="en-GB" altLang="en-US" smtClean="0"/>
              <a:pPr/>
              <a:t>55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581AAA96-5F81-25F1-6F34-A88600142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04630023-C015-C58D-CE65-91C75641B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Abraham dismisses Hagar and Ishmael possibly by Ferdinand Bol 2</a:t>
            </a:r>
            <a:r>
              <a:rPr lang="en-GB" altLang="en-US" baseline="30000"/>
              <a:t>nd</a:t>
            </a:r>
            <a:r>
              <a:rPr lang="en-GB" altLang="en-US"/>
              <a:t> book of Kings. Huge coll of etchings</a:t>
            </a: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85FCE097-61B0-EACD-EAE1-E56DF03D8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B10C0D-4359-2647-9EF5-10F4D3836D5C}" type="slidenum">
              <a:rPr lang="en-GB" altLang="en-US" smtClean="0"/>
              <a:pPr/>
              <a:t>56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2A9FE9DD-43E7-C442-1F58-05B745C3D6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06BA2294-4381-1905-D8B2-619DF638B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Gerard Terborth 1638 barrack rm 30 yrs war</a:t>
            </a: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F09242F-A4CD-6D18-50EB-87673E8C38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E86B35-3552-0A46-84AE-3FFA4CDD5F1F}" type="slidenum">
              <a:rPr lang="en-GB" altLang="en-US" smtClean="0"/>
              <a:pPr/>
              <a:t>57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BE784327-B99C-94EE-D320-B9DB94B53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575CE286-C821-76A6-00B2-8C716C75C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Courbet L’Immensite</a:t>
            </a:r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05523B32-BFDD-04C1-612F-7D96124BDE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C7A394-8797-484D-ADBA-4CE308A04E39}" type="slidenum">
              <a:rPr lang="en-GB" altLang="en-US" smtClean="0"/>
              <a:pPr/>
              <a:t>66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BF8542B7-64FD-6C48-6F09-4D68E17B1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FD71BC2C-6A0D-207D-30A1-DBF806258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1883-5 commissioned by Alexander Ionides. </a:t>
            </a: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92837D3C-45B0-750B-59EC-C69532C46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508F10-5C8C-EC43-98FA-337E4230C9CA}" type="slidenum">
              <a:rPr lang="en-GB" altLang="en-US" smtClean="0"/>
              <a:pPr/>
              <a:t>74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A76B628-9FF5-30C0-0EE8-87809DE4C4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0BA641B5-9C75-6385-2093-77DC29FBB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Joseph Wilton 1762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DB4CB12-3BCD-3668-9FEB-CC4951658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DA9F19-6CEE-624B-BCD5-A36AB3DCAF12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C1075A86-55DC-E9F1-A07F-1494C8204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0AA28EFE-FE06-F9AD-BD9D-BAE770412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1883-5 commissioned by Alexander Ionides. </a:t>
            </a:r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785FB48E-418E-0680-67CA-DBF1951B7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8BB49A-C750-0441-9A6C-C565A10A4625}" type="slidenum">
              <a:rPr lang="en-GB" altLang="en-US" smtClean="0"/>
              <a:pPr/>
              <a:t>75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D01824F0-9F04-6C56-5172-AB03DC481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C04379D7-A8FC-1229-89E8-DBF8001EB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Venice from the Giudecca 1840 sheepshanks</a:t>
            </a: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B73BC195-51E2-597F-45ED-54C3444D3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819BC1-A1FA-7745-8295-7AF98A370570}" type="slidenum">
              <a:rPr lang="en-GB" altLang="en-US" smtClean="0"/>
              <a:pPr/>
              <a:t>76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4C19534A-F32F-0748-597F-7BF201DC7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A177119D-4D92-83C8-F617-D5412C60F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Line fishing off Hastings 1835</a:t>
            </a:r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8CD82163-553B-C094-2DFA-2F24A40B7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8BD520-3383-BA46-9F99-6FFC0DAB71C5}" type="slidenum">
              <a:rPr lang="en-GB" altLang="en-US" smtClean="0"/>
              <a:pPr/>
              <a:t>77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389837E2-8530-54DC-983D-706276FF26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E47C2AFF-7344-41CE-425E-C7AEE611A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Line fishing off Hastings 1835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1E2A55CB-DECE-7065-8AC2-4CCD19ECA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475F15-7C09-8D4B-ACCA-D7C39233BF9C}" type="slidenum">
              <a:rPr lang="en-GB" altLang="en-US" smtClean="0"/>
              <a:pPr/>
              <a:t>78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3A362BB5-29BC-45C7-7727-C8F5852192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4C8DCA98-A9BC-05FD-6B44-F0A662DC5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St Michael’s Mount sheepshanks</a:t>
            </a: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F42F4D85-E8B8-822C-05E9-B7BECDE421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885337-0050-7249-8AA1-1CB3B6C26BA0}" type="slidenum">
              <a:rPr lang="en-GB" altLang="en-US" smtClean="0"/>
              <a:pPr/>
              <a:t>79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5BC75FE3-DA85-9DB6-13E6-7D9DFCBA6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3BC98C76-CAED-225C-5DCC-FC1996C3C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Life-boat and Manby apparatus going off to a stranded vessel making signal (blue lights) of distress. 1831 sheepshanks</a:t>
            </a: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5719F30A-5A42-3D84-CAB5-9FFB6880E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3221A1-ABBB-3244-B368-2AD32A02B449}" type="slidenum">
              <a:rPr lang="en-GB" altLang="en-US" smtClean="0"/>
              <a:pPr/>
              <a:t>81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CAF4F198-D518-900E-3EDD-F487BB717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42E777C7-3758-FAF6-1B88-3BEC77D74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Life-boat and Manby apparatus going off to a stranded vessel making signal (blue lights) of distress. 1831 sheepshanks</a:t>
            </a:r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E3703CA5-D040-05DB-2BBB-9956B3A32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6F5EC5-61BD-D94A-8382-81690501D1F4}" type="slidenum">
              <a:rPr lang="en-GB" altLang="en-US" smtClean="0"/>
              <a:pPr/>
              <a:t>82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D49D462E-F090-F672-19C3-0C60FD01C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E131DDB7-7FA6-3B61-F035-2CF66B9F3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Bear baiting</a:t>
            </a:r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06AF6593-01CF-7092-C705-4BE5DE28D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E0DA2F-A618-8346-B12A-301C6DE16347}" type="slidenum">
              <a:rPr lang="en-GB" altLang="en-US" smtClean="0"/>
              <a:pPr/>
              <a:t>105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542A66DA-9336-0779-EAD6-24A8052C9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51CF86AF-5E7D-1FB5-1F2C-C307944A7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09D6B8EC-4190-82FB-257A-C395305E0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64CC8D-E72D-A042-9019-C119EBF82F7F}" type="slidenum">
              <a:rPr lang="en-GB" altLang="en-US" smtClean="0"/>
              <a:pPr/>
              <a:t>145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>
            <a:extLst>
              <a:ext uri="{FF2B5EF4-FFF2-40B4-BE49-F238E27FC236}">
                <a16:creationId xmlns:a16="http://schemas.microsoft.com/office/drawing/2014/main" id="{1458C5C1-273A-A554-7351-24C241623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>
            <a:extLst>
              <a:ext uri="{FF2B5EF4-FFF2-40B4-BE49-F238E27FC236}">
                <a16:creationId xmlns:a16="http://schemas.microsoft.com/office/drawing/2014/main" id="{3CE54A05-3391-73B6-8CAF-8492977EF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Lawrence Alma Tadema 1868 Ionides</a:t>
            </a:r>
          </a:p>
        </p:txBody>
      </p:sp>
      <p:sp>
        <p:nvSpPr>
          <p:cNvPr id="193540" name="Slide Number Placeholder 3">
            <a:extLst>
              <a:ext uri="{FF2B5EF4-FFF2-40B4-BE49-F238E27FC236}">
                <a16:creationId xmlns:a16="http://schemas.microsoft.com/office/drawing/2014/main" id="{313F5FC4-0866-697A-DAAC-38319FB6E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F9D922-6A2D-CE47-884C-00339D427850}" type="slidenum">
              <a:rPr lang="en-GB" altLang="en-US" smtClean="0"/>
              <a:pPr/>
              <a:t>154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847B927-7CB3-92B7-DB5C-A1B725E8A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AFE89FF-D6CF-3B89-6CEC-DB92CE578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Joseph Wilton 1762 canova 3 graces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4FFE2CF-8B11-6BEE-C0F7-9B5A4C172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C3A7EE-D5C6-E24B-8C90-A9CFD6E605BE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>
            <a:extLst>
              <a:ext uri="{FF2B5EF4-FFF2-40B4-BE49-F238E27FC236}">
                <a16:creationId xmlns:a16="http://schemas.microsoft.com/office/drawing/2014/main" id="{23F956FF-0542-72B7-D035-09A5A4C7E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>
            <a:extLst>
              <a:ext uri="{FF2B5EF4-FFF2-40B4-BE49-F238E27FC236}">
                <a16:creationId xmlns:a16="http://schemas.microsoft.com/office/drawing/2014/main" id="{5819C560-8C7B-1AFC-213B-4ECE25FE7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Jules Dalou Helene Ionides 1879</a:t>
            </a:r>
          </a:p>
        </p:txBody>
      </p:sp>
      <p:sp>
        <p:nvSpPr>
          <p:cNvPr id="195588" name="Slide Number Placeholder 3">
            <a:extLst>
              <a:ext uri="{FF2B5EF4-FFF2-40B4-BE49-F238E27FC236}">
                <a16:creationId xmlns:a16="http://schemas.microsoft.com/office/drawing/2014/main" id="{DDBA016E-22B1-6C13-EF54-CC328159D6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97A10A-36C7-CD4C-AC7A-D3ABCF73B39D}" type="slidenum">
              <a:rPr lang="en-GB" altLang="en-US" smtClean="0"/>
              <a:pPr/>
              <a:t>155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4EF2C0A8-5699-274A-6A7F-811C15210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D5256311-2F42-4533-34E8-82D19F556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Edle Einfalt und stille Grosse.Winckelmann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B7B90E7-DD5B-5989-316E-FA2576D12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A5910E-93F7-6F42-A325-BB079C16C6A6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73983792-B2A6-BE50-4E54-A09A68E8E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914904E-0CB6-AD9A-4F0F-D105E3510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Jules Dalou 1838-1902 pupil of Carpeaux. Commune. 8 yrs exile in GB. Galvanized British sculpt 1873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F5D8E382-1B03-6BF3-A9B1-BF22BA960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4BD5D7-CA17-7B4D-9551-49CADD121D87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B163A7E3-001B-1BEF-0067-93968A53E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CC1BACE-CB6D-6DBD-623B-B61FB8BF9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Jules Dalou 1838-1902 pupil of Carpeaux. Commune. 8 yrs exile in GB. Galvanized British sculpt 1873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015F807-6EB9-8B6F-C226-CB0F7E59F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C56B08-9BB1-0F46-817C-D5673C937B86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BAD2C14-7F21-FF8D-7CD2-A86280C80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FE343C5-73C5-5600-2350-63926BA44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Charles Sargeant Jagger Scandal 1930 Henry and Gwen Mond. Lord and Lady Melchett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F7CB935-2ECB-14C1-23F1-67EFA49A5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F6E0FD-EF38-CB4C-930D-CDBC2F8BE1A3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9A3E0784-5101-93E8-E8A2-ED8ED0157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9DD669A-9176-3579-1600-F53807BCB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Alfred Gilbert Paderewski. Not cast till after death suggests unfinished. 2 hrs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F878066F-BF1C-C654-4314-429D2A66E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5A20DB-623A-094E-86DB-D66342D0EF8F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0878A4-C250-58B6-6B83-4AEE2599B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4ECAB8-87EA-D81A-27D5-EA49A1A66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697635-B94C-C324-88EB-D32834966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E2BE7-BA24-6148-BAFC-3F4E49196C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29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B1A1BE-D9D9-A347-9B3D-6202F4BAB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80B3CE-F5FE-E0E5-63B7-A4967807B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A579A5-46F1-C5E9-F76E-E7253A47F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995D-6E51-6F4C-AF06-1B8624B066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771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D8E801-41AA-368E-8F19-9D9DA8777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8FD56-37F1-9C16-EC3A-AE8FFC502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6544D-61D3-57D4-285D-79972D5F5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29B6E-BDB3-3B4A-99DC-3596355A23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943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FDE7E2-268C-4D0A-18EC-933E7A521D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2BA8CA-F8CA-98CE-B878-B2F543A64C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1AAE9E-6810-564F-8542-1415ACAF6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E6B80-1960-C749-AE42-20525A7571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209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6E03C-4C3F-368E-BA3F-26337D72E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18C800-A1B5-E74D-A4B8-28A0AE24E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D8D04E-1516-27BB-C273-8B4D4517D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260E6-691A-914F-BAB4-246D03BFA5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464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6C993A-11C3-F986-73EA-EB651FA3C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256F2-F44C-2431-74B8-513FD313A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8B74D-0518-E939-36E6-7C669F3E8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1EDF2-206A-9D48-8690-E10E19DD99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969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36A0B7-D5A8-6BFB-29FF-DB24679F8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82C71-D1CC-96DB-EEFC-FC856307EE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308E78-B8BD-F48C-A3EB-1193C1CAB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9DA91-74DE-EB40-916A-A59DD26B5E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6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740EFF-9856-49BF-C894-4A18A4AE5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F938E3-6BB3-992A-4DCB-48A64D08C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76526-42ED-3950-9BD1-B2819856B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29AC1-BBBB-2D43-9AFA-876ACBC164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045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A93F33-C4B7-3DD4-92CB-68AE8CCB7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603BEB-0FDF-FC39-8C56-B827A03FB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672F29-422D-5940-B1EC-F966DF5ED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67C49-D476-404D-8D89-DF26DC907B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705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74DEC-8666-2134-D8E5-CBB550D8B1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01716-C139-8547-051A-6A2279D10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EB237-577E-E908-8AED-4008201CB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AE43-54CB-F848-AAFA-DB44985396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684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063B2-1CAE-B45D-24D1-5D1287B97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A0B046-6D79-C83F-3C6D-AF96FEFCC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AC9370-993F-DEEE-35B7-E8B9B769C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208FB-0EDC-8A4F-B329-F1B347CFCD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724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CEB9F8A-71EF-7AC1-8F57-8EFCEE6DE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68F653-B14D-7141-DD7A-96E566EF9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15B1D1-823C-FB9F-32A7-E31C31AA6F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A44A0D-A18A-DA79-0A95-E07151A322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8A81DE-6048-3E91-045D-3762538D92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98279A-0A6A-1044-9F10-6265BF9E68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39C6D9-9634-1668-4EB3-11412E1E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650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7B6B5ED-A140-678E-4454-F0F15FB6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 r="19550" b="13251"/>
          <a:stretch>
            <a:fillRect/>
          </a:stretch>
        </p:blipFill>
        <p:spPr bwMode="auto">
          <a:xfrm>
            <a:off x="5148263" y="692150"/>
            <a:ext cx="324008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>
            <a:extLst>
              <a:ext uri="{FF2B5EF4-FFF2-40B4-BE49-F238E27FC236}">
                <a16:creationId xmlns:a16="http://schemas.microsoft.com/office/drawing/2014/main" id="{6AD76625-F9F6-9F5B-93A3-85FC61C6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79463"/>
            <a:ext cx="4387850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9B36855D-0836-9330-2C96-109DFC76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403A51E7-DC92-7E6A-8BF5-CC7BA365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82360787-89CC-82FA-700D-33F1B42B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15748C1D-2439-8AAA-6108-CD714130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D119B878-B09E-42AD-29DF-32034483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B2A0ADA1-D467-AF80-3D55-0C3E0514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20EF89ED-0F53-A37B-489C-23CA0BAB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242888"/>
            <a:ext cx="575945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7FAB04D3-0C1D-1E86-79D2-A6274290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83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FA3491BF-D9CE-8314-7FE0-78EF2D0B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6250"/>
            <a:ext cx="42767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>
            <a:extLst>
              <a:ext uri="{FF2B5EF4-FFF2-40B4-BE49-F238E27FC236}">
                <a16:creationId xmlns:a16="http://schemas.microsoft.com/office/drawing/2014/main" id="{C5D0D39D-13A0-D239-108B-1B5D423F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08063"/>
            <a:ext cx="363061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21A0476A-C402-41A4-CE54-9746D38F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5D7E0C2-0986-F345-A6F7-44F7C5BF4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0"/>
            <a:ext cx="664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F145CDA9-5FEB-A7E1-A30D-0FBBECE4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746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CB9B40B2-DB29-BED0-3CDF-0097BB28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36693FBC-1C58-BCAC-7945-B2681626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45CF2423-78D2-12D8-3A14-F3AB9208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836613"/>
            <a:ext cx="432117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3">
            <a:extLst>
              <a:ext uri="{FF2B5EF4-FFF2-40B4-BE49-F238E27FC236}">
                <a16:creationId xmlns:a16="http://schemas.microsoft.com/office/drawing/2014/main" id="{5036FE9B-B9DA-51DB-A763-09A9DEE04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32289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8B50E0BF-1C90-39E0-2996-972F66D3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440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6483C79-B571-5B5E-FB00-8AA9DA7D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417671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0DFF512C-039D-EEEA-0760-1363900A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D35AAA99-C52E-86BE-03CC-F64D4735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>
            <a:extLst>
              <a:ext uri="{FF2B5EF4-FFF2-40B4-BE49-F238E27FC236}">
                <a16:creationId xmlns:a16="http://schemas.microsoft.com/office/drawing/2014/main" id="{C71134E7-28C2-2A95-2564-564B1498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244600"/>
            <a:ext cx="775017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7928DC71-95F1-860F-6829-5941851D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id="{32DB1614-B057-E5E8-B32E-DA0695CA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7F5E0B3C-65FB-D1D5-9AE4-66706EF0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1BB1EA18-F9DE-531D-229B-2E178C6A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016000"/>
            <a:ext cx="4826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4">
            <a:extLst>
              <a:ext uri="{FF2B5EF4-FFF2-40B4-BE49-F238E27FC236}">
                <a16:creationId xmlns:a16="http://schemas.microsoft.com/office/drawing/2014/main" id="{0C941101-9C01-EB63-7292-F827DB98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DC5FBD13-BE9B-E7FC-A0EC-4FCE58E8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38"/>
            <a:ext cx="4629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>
            <a:extLst>
              <a:ext uri="{FF2B5EF4-FFF2-40B4-BE49-F238E27FC236}">
                <a16:creationId xmlns:a16="http://schemas.microsoft.com/office/drawing/2014/main" id="{6EA859F6-D3C7-DEC1-3DD8-22A9EC2A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-360363"/>
            <a:ext cx="45688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0DBFDF3D-0428-6550-9B27-44BE6CB2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6DC0384-420A-6B02-97CF-F9444C48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0CEA19F1-0F03-12AA-ECC1-71CBBC30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4813"/>
            <a:ext cx="3529012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>
            <a:extLst>
              <a:ext uri="{FF2B5EF4-FFF2-40B4-BE49-F238E27FC236}">
                <a16:creationId xmlns:a16="http://schemas.microsoft.com/office/drawing/2014/main" id="{A3392B17-5BF3-D483-A319-A717E99D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0D2BE9D3-7AF2-3F41-27C5-43F3FB88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A9B25406-BA10-F029-71C5-D8166E5BE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BBB26767-394A-C054-EAE7-F55BE8BA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>
            <a:extLst>
              <a:ext uri="{FF2B5EF4-FFF2-40B4-BE49-F238E27FC236}">
                <a16:creationId xmlns:a16="http://schemas.microsoft.com/office/drawing/2014/main" id="{6F1281D3-5BFD-5525-279C-795CB830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15913"/>
            <a:ext cx="8131175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246E2414-8108-31F5-DA2E-E89AE053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1666875"/>
            <a:ext cx="9001125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>
            <a:extLst>
              <a:ext uri="{FF2B5EF4-FFF2-40B4-BE49-F238E27FC236}">
                <a16:creationId xmlns:a16="http://schemas.microsoft.com/office/drawing/2014/main" id="{C0AC68E7-BEE1-2191-73EC-13CA67BB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0"/>
            <a:ext cx="553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>
            <a:extLst>
              <a:ext uri="{FF2B5EF4-FFF2-40B4-BE49-F238E27FC236}">
                <a16:creationId xmlns:a16="http://schemas.microsoft.com/office/drawing/2014/main" id="{E9E74E43-5CCF-FABE-41C4-18B86B4C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FF8311B5-58FF-CE62-9E73-CE3F2575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2206625"/>
            <a:ext cx="10188575" cy="1019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6895737-44F0-81B8-13C7-FB9E137F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0"/>
            <a:ext cx="649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F12D0380-BE52-9380-994E-672165AD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590675"/>
            <a:ext cx="65341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>
            <a:extLst>
              <a:ext uri="{FF2B5EF4-FFF2-40B4-BE49-F238E27FC236}">
                <a16:creationId xmlns:a16="http://schemas.microsoft.com/office/drawing/2014/main" id="{B3F1C805-2636-D580-8F69-2E4EBF46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23099" r="28999" b="42252"/>
          <a:stretch>
            <a:fillRect/>
          </a:stretch>
        </p:blipFill>
        <p:spPr bwMode="auto">
          <a:xfrm>
            <a:off x="1258888" y="1125538"/>
            <a:ext cx="70088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>
            <a:extLst>
              <a:ext uri="{FF2B5EF4-FFF2-40B4-BE49-F238E27FC236}">
                <a16:creationId xmlns:a16="http://schemas.microsoft.com/office/drawing/2014/main" id="{5B552866-DDA4-722D-8AFE-B7B7A3BD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0"/>
            <a:ext cx="832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>
            <a:extLst>
              <a:ext uri="{FF2B5EF4-FFF2-40B4-BE49-F238E27FC236}">
                <a16:creationId xmlns:a16="http://schemas.microsoft.com/office/drawing/2014/main" id="{739FF224-D79A-1A24-F52C-94E98FB2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0"/>
            <a:ext cx="5089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CBEFA451-FB5B-D982-C7DF-AAA48181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>
            <a:extLst>
              <a:ext uri="{FF2B5EF4-FFF2-40B4-BE49-F238E27FC236}">
                <a16:creationId xmlns:a16="http://schemas.microsoft.com/office/drawing/2014/main" id="{A085BBA1-984D-8EA1-8E5A-0799C383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>
            <a:extLst>
              <a:ext uri="{FF2B5EF4-FFF2-40B4-BE49-F238E27FC236}">
                <a16:creationId xmlns:a16="http://schemas.microsoft.com/office/drawing/2014/main" id="{0EFF4D20-76CC-DB83-A0C3-C0D404D68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9" t="15350" r="27600" b="26900"/>
          <a:stretch>
            <a:fillRect/>
          </a:stretch>
        </p:blipFill>
        <p:spPr bwMode="auto">
          <a:xfrm>
            <a:off x="2771775" y="-592138"/>
            <a:ext cx="3600450" cy="733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C561A70D-D7A3-C725-7B8E-05664339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1D57F30B-20E3-3E4E-7651-79A2F0B6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260350"/>
            <a:ext cx="404177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>
            <a:extLst>
              <a:ext uri="{FF2B5EF4-FFF2-40B4-BE49-F238E27FC236}">
                <a16:creationId xmlns:a16="http://schemas.microsoft.com/office/drawing/2014/main" id="{E87C351C-3310-2097-151D-A036E7DE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3A28F30-C1D8-CD52-04C3-1CC5F178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AF299193-23F0-08D5-EF97-5ECB76F0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 b="8279"/>
          <a:stretch>
            <a:fillRect/>
          </a:stretch>
        </p:blipFill>
        <p:spPr bwMode="auto">
          <a:xfrm>
            <a:off x="-107950" y="-581025"/>
            <a:ext cx="8856663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8B53F251-2DD4-1A70-55B2-4FD1C3DF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0F8BB732-3592-EB6E-842F-1ABD69D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C5D9A24C-98C7-E088-0B95-74B25D48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7CD59F4A-897F-2652-5196-BE8A5882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568DABB5-4227-C092-F538-4A28BB0E1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>
            <a:extLst>
              <a:ext uri="{FF2B5EF4-FFF2-40B4-BE49-F238E27FC236}">
                <a16:creationId xmlns:a16="http://schemas.microsoft.com/office/drawing/2014/main" id="{8B1036B5-494C-83C1-BB75-0361AAFD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0"/>
            <a:ext cx="545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0CAD1105-B975-E273-7416-6FFCD731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9550"/>
            <a:ext cx="77771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C7B24514-2E35-C4F7-4397-DCF1F430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2804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>
            <a:extLst>
              <a:ext uri="{FF2B5EF4-FFF2-40B4-BE49-F238E27FC236}">
                <a16:creationId xmlns:a16="http://schemas.microsoft.com/office/drawing/2014/main" id="{B8E3F864-C880-B324-B3BD-828AFA1C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0"/>
            <a:ext cx="425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42A9D22-7C23-B4DD-C4DF-D2587945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446405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">
            <a:extLst>
              <a:ext uri="{FF2B5EF4-FFF2-40B4-BE49-F238E27FC236}">
                <a16:creationId xmlns:a16="http://schemas.microsoft.com/office/drawing/2014/main" id="{5655597E-05CA-D721-6D9E-1C9E5EC9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r="24400"/>
          <a:stretch>
            <a:fillRect/>
          </a:stretch>
        </p:blipFill>
        <p:spPr bwMode="auto">
          <a:xfrm>
            <a:off x="4932363" y="549275"/>
            <a:ext cx="4176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085E3D6D-4FC0-0457-F8C2-E3E3B062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A6695BAD-6108-F0F7-111C-027012A2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100"/>
            <a:ext cx="7704138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D768B1CA-0326-E01B-9496-2F744B67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683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55C2B7C5-62E5-A79D-BFBE-2CCC1FC4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20713"/>
            <a:ext cx="56896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B560B9EB-CE44-86BA-504A-01E17328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2466"/>
          <a:stretch>
            <a:fillRect/>
          </a:stretch>
        </p:blipFill>
        <p:spPr bwMode="auto">
          <a:xfrm>
            <a:off x="5435600" y="1368425"/>
            <a:ext cx="295275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>
            <a:extLst>
              <a:ext uri="{FF2B5EF4-FFF2-40B4-BE49-F238E27FC236}">
                <a16:creationId xmlns:a16="http://schemas.microsoft.com/office/drawing/2014/main" id="{43319CB0-28CA-5782-18CF-9AEF3C44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r="15567"/>
          <a:stretch>
            <a:fillRect/>
          </a:stretch>
        </p:blipFill>
        <p:spPr bwMode="auto">
          <a:xfrm>
            <a:off x="1692275" y="404813"/>
            <a:ext cx="280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FF0B0AA-72F4-2E01-2C45-0D0DDCC3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01A9828-5EF0-2809-CD68-C61F61CDF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2A11D13-8C01-929C-BFFA-716D33EE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875"/>
            <a:ext cx="4478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EBA2838B-B82A-577F-81E2-5E68FBFD7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440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>
            <a:extLst>
              <a:ext uri="{FF2B5EF4-FFF2-40B4-BE49-F238E27FC236}">
                <a16:creationId xmlns:a16="http://schemas.microsoft.com/office/drawing/2014/main" id="{0095FDD3-3EC2-10CB-93C2-DC5209A8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3644900"/>
            <a:ext cx="2540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A5F1F0C8-FB98-E172-0BBE-25DD8C218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16402" b="23750"/>
          <a:stretch>
            <a:fillRect/>
          </a:stretch>
        </p:blipFill>
        <p:spPr bwMode="auto">
          <a:xfrm>
            <a:off x="1979613" y="60325"/>
            <a:ext cx="5256212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5570E199-7683-275E-7A21-D60B678B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F68AA3C9-0E10-89FD-E31C-87ACD2C8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A9B7D0BE-4905-4248-F98D-3A5EEEF1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D6E92B4-EB4B-5D15-F1F6-B1807148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68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4C50D36E-EC74-B09C-AC56-32F066BE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42888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8D2978BE-D622-DAC5-10CE-3D48613C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CFD16E88-CEFE-1C24-062F-5EF02431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463"/>
            <a:ext cx="5138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>
            <a:extLst>
              <a:ext uri="{FF2B5EF4-FFF2-40B4-BE49-F238E27FC236}">
                <a16:creationId xmlns:a16="http://schemas.microsoft.com/office/drawing/2014/main" id="{904A8A64-EE17-A329-CCF0-AC2B7292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30163"/>
            <a:ext cx="378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021C234-DF50-9C53-DBE1-D957E9B0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r="-798"/>
          <a:stretch>
            <a:fillRect/>
          </a:stretch>
        </p:blipFill>
        <p:spPr bwMode="auto">
          <a:xfrm>
            <a:off x="25400" y="-7938"/>
            <a:ext cx="47529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72371699-A337-E4E5-2CCB-F643A26B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r="21251"/>
          <a:stretch>
            <a:fillRect/>
          </a:stretch>
        </p:blipFill>
        <p:spPr bwMode="auto">
          <a:xfrm>
            <a:off x="5076825" y="115888"/>
            <a:ext cx="352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DF64FC16-8579-BCCA-801A-96480BEC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1DB3E20-B516-63FC-659C-D08CB154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3B0F321D-19E5-808A-58B4-90291C0B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49505CA-801D-D09F-F81F-0967CBBE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8451" r="34250" b="18500"/>
          <a:stretch>
            <a:fillRect/>
          </a:stretch>
        </p:blipFill>
        <p:spPr bwMode="auto">
          <a:xfrm>
            <a:off x="2195513" y="333375"/>
            <a:ext cx="56896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13C4E515-1EC5-7750-9EFD-8D89518CC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744D8BE-C226-E8AD-DB32-767EEC8F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8"/>
            <a:ext cx="6858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>
            <a:extLst>
              <a:ext uri="{FF2B5EF4-FFF2-40B4-BE49-F238E27FC236}">
                <a16:creationId xmlns:a16="http://schemas.microsoft.com/office/drawing/2014/main" id="{C79AF329-338A-46E8-A8A4-4EFF0B9A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024188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A8FBC4C-1E65-C244-D8AD-BAA99F4A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87350"/>
            <a:ext cx="8131175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48765E0-F1CB-E6B5-5872-F02B3BA2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r="20201"/>
          <a:stretch>
            <a:fillRect/>
          </a:stretch>
        </p:blipFill>
        <p:spPr bwMode="auto">
          <a:xfrm>
            <a:off x="4271963" y="28575"/>
            <a:ext cx="489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769608C1-AF77-D266-6035-E7A868A1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>
            <a:fillRect/>
          </a:stretch>
        </p:blipFill>
        <p:spPr bwMode="auto">
          <a:xfrm>
            <a:off x="0" y="252413"/>
            <a:ext cx="48450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2CE44E1-653F-BF0F-79F6-C01A9758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E7DCCFA-5C9B-3596-F69A-D52BECDA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ABE895D-61E7-46DC-719E-374EEA12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DCBDA05F-3D53-06EB-8905-51F86323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9CAFCAF-5668-E55D-3FD8-E3ED607D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14DAC2A4-4B90-763D-71ED-74EE2CEA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15888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2B2C0898-AD01-530B-0A8A-A2EDCF5C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87191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83C9A66A-BEFF-15CA-3983-9ADA5376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692150"/>
            <a:ext cx="502285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FD746F2E-2000-DA79-E28B-7B5C46BF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0638"/>
            <a:ext cx="50863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C98FE55C-E261-EA4A-BE6A-DE7ED4E92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2" t="11549" b="39101"/>
          <a:stretch>
            <a:fillRect/>
          </a:stretch>
        </p:blipFill>
        <p:spPr bwMode="auto">
          <a:xfrm>
            <a:off x="5724525" y="0"/>
            <a:ext cx="2735263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C15C6D9B-2332-8498-5F11-F23EEB09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903A6953-A140-9504-43B5-B9430481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0"/>
            <a:ext cx="8848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8D6321B8-841B-A89C-9B9D-6B88D82E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A97FAD17-F4E3-6158-4B71-D39ADE70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B9508C4D-B629-8795-E903-015D8CFC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3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E365537B-2244-627F-129B-AD695226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824D25DE-33D7-FBA9-ABAC-3C2D0E39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2100" r="3287" b="19151"/>
          <a:stretch>
            <a:fillRect/>
          </a:stretch>
        </p:blipFill>
        <p:spPr bwMode="auto">
          <a:xfrm>
            <a:off x="1763713" y="333375"/>
            <a:ext cx="58324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A4C8BD5-0813-6319-279E-49E65BC9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447EE92A-8AF7-136F-7921-199CDBB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9E0BC6F-6C7B-E2A4-572B-B4C81EB6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3799" r="6537" b="12199"/>
          <a:stretch>
            <a:fillRect/>
          </a:stretch>
        </p:blipFill>
        <p:spPr bwMode="auto">
          <a:xfrm>
            <a:off x="1979613" y="492125"/>
            <a:ext cx="5113337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A7A71FDA-261E-8956-007F-873BD6A9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CF676465-1272-585C-3F00-D10997F4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0"/>
            <a:ext cx="458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>
            <a:extLst>
              <a:ext uri="{FF2B5EF4-FFF2-40B4-BE49-F238E27FC236}">
                <a16:creationId xmlns:a16="http://schemas.microsoft.com/office/drawing/2014/main" id="{2A4603F5-3D2B-1FFC-C3B3-652BF0CB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FBF0B6BC-9E0F-0B76-80E4-F314F256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84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1D76196-C63D-986F-7BF4-90EDC7AF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7391" r="7829" b="10139"/>
          <a:stretch>
            <a:fillRect/>
          </a:stretch>
        </p:blipFill>
        <p:spPr bwMode="auto">
          <a:xfrm>
            <a:off x="611188" y="571500"/>
            <a:ext cx="8137525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A82F0572-DB88-F06A-7F1C-A668BEE8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98425"/>
            <a:ext cx="8893175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99F1A083-9C02-35D2-6E21-4A7C76A5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0"/>
            <a:ext cx="827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711C1EE0-C47F-DFC5-E608-3C71A195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7339" r="8858" b="13139"/>
          <a:stretch>
            <a:fillRect/>
          </a:stretch>
        </p:blipFill>
        <p:spPr bwMode="auto">
          <a:xfrm>
            <a:off x="1187450" y="1052513"/>
            <a:ext cx="7056438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DC7C6B8-FD17-F96D-F05E-B8738FB3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0"/>
          <a:stretch>
            <a:fillRect/>
          </a:stretch>
        </p:blipFill>
        <p:spPr bwMode="auto">
          <a:xfrm>
            <a:off x="1187450" y="1052513"/>
            <a:ext cx="6913563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F908EDA3-750A-50C2-6A36-D69AE1DB9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3799" r="4640" b="13602"/>
          <a:stretch>
            <a:fillRect/>
          </a:stretch>
        </p:blipFill>
        <p:spPr bwMode="auto">
          <a:xfrm>
            <a:off x="1008063" y="547688"/>
            <a:ext cx="712787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B97F37B9-7E30-35FD-3FB9-60B8C040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t="27551" r="24612" b="38388"/>
          <a:stretch>
            <a:fillRect/>
          </a:stretch>
        </p:blipFill>
        <p:spPr bwMode="auto">
          <a:xfrm>
            <a:off x="311150" y="908050"/>
            <a:ext cx="85217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A8AE0116-8702-C4EA-E12C-552CC8AD6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5026" r="8420" b="7867"/>
          <a:stretch>
            <a:fillRect/>
          </a:stretch>
        </p:blipFill>
        <p:spPr bwMode="auto">
          <a:xfrm>
            <a:off x="539750" y="115888"/>
            <a:ext cx="82804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5A06F29D-ED2D-87F5-EC25-80B9318E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BC6C9488-B7C8-E636-1477-EEF5C1E5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3582" r="6688" b="9456"/>
          <a:stretch>
            <a:fillRect/>
          </a:stretch>
        </p:blipFill>
        <p:spPr bwMode="auto">
          <a:xfrm>
            <a:off x="250825" y="1125538"/>
            <a:ext cx="82819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DFA3D190-C324-A117-D05E-754120BC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13E6A9E1-B255-04E8-3AA7-66A3C9865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85763"/>
            <a:ext cx="82105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E4635503-4C8D-1266-96FA-F0F05FE2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788"/>
            <a:ext cx="8094663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F3B31FA5-D3A2-26F6-B425-30D0D6A0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0"/>
            <a:ext cx="394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D350C190-D26C-3B06-B43C-647B6CBE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1075"/>
            <a:ext cx="88328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6B6D90F-2D51-B8DC-1924-80D5D6F3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r="26375"/>
          <a:stretch>
            <a:fillRect/>
          </a:stretch>
        </p:blipFill>
        <p:spPr bwMode="auto">
          <a:xfrm>
            <a:off x="4716463" y="1028700"/>
            <a:ext cx="4032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94D77C6F-F64B-7E86-5CD3-2224D455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647700"/>
            <a:ext cx="37052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D7369547-4ADC-6AF7-DAEF-3C810E05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A2B54629-9533-B5DD-F556-51919424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can0210">
            <a:extLst>
              <a:ext uri="{FF2B5EF4-FFF2-40B4-BE49-F238E27FC236}">
                <a16:creationId xmlns:a16="http://schemas.microsoft.com/office/drawing/2014/main" id="{ABABDDB2-7EE5-BA83-6904-437E355B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08305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urne5">
            <a:extLst>
              <a:ext uri="{FF2B5EF4-FFF2-40B4-BE49-F238E27FC236}">
                <a16:creationId xmlns:a16="http://schemas.microsoft.com/office/drawing/2014/main" id="{A72FFAED-6DE8-EBD1-A07C-76482A100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31366" r="70219" b="37267"/>
          <a:stretch>
            <a:fillRect/>
          </a:stretch>
        </p:blipFill>
        <p:spPr bwMode="auto">
          <a:xfrm>
            <a:off x="4816475" y="549275"/>
            <a:ext cx="415290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14111-ignudo-michelangelo-buonarroti">
            <a:extLst>
              <a:ext uri="{FF2B5EF4-FFF2-40B4-BE49-F238E27FC236}">
                <a16:creationId xmlns:a16="http://schemas.microsoft.com/office/drawing/2014/main" id="{FC16969A-8E5C-60DB-4AD7-CB6E48C6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2859087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0207F12A-79CD-D0AF-280B-65579835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0FC9542C-9414-4A1C-8DBA-5E18E6BA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874713"/>
            <a:ext cx="48133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2">
            <a:extLst>
              <a:ext uri="{FF2B5EF4-FFF2-40B4-BE49-F238E27FC236}">
                <a16:creationId xmlns:a16="http://schemas.microsoft.com/office/drawing/2014/main" id="{D9FE44FD-2B1F-D524-D928-3E014524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7" t="16098"/>
          <a:stretch>
            <a:fillRect/>
          </a:stretch>
        </p:blipFill>
        <p:spPr bwMode="auto">
          <a:xfrm>
            <a:off x="6011863" y="404813"/>
            <a:ext cx="2376487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>
            <a:extLst>
              <a:ext uri="{FF2B5EF4-FFF2-40B4-BE49-F238E27FC236}">
                <a16:creationId xmlns:a16="http://schemas.microsoft.com/office/drawing/2014/main" id="{BC7A8F48-F67A-46CB-1193-C58B70E5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33375"/>
            <a:ext cx="8747125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70A44636-8EEE-645E-2AE2-9A9C90E2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76327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CAF05670-33EA-40F4-BD84-3ED718C0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40322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2">
            <a:extLst>
              <a:ext uri="{FF2B5EF4-FFF2-40B4-BE49-F238E27FC236}">
                <a16:creationId xmlns:a16="http://schemas.microsoft.com/office/drawing/2014/main" id="{8B330A73-16F1-51DE-7C28-B38B8165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6"/>
          <a:stretch>
            <a:fillRect/>
          </a:stretch>
        </p:blipFill>
        <p:spPr bwMode="auto">
          <a:xfrm>
            <a:off x="2339975" y="1125538"/>
            <a:ext cx="64436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E304D5F7-AB13-BCF9-2116-FCE84869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671513"/>
            <a:ext cx="70008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DC31DEF-4918-5786-238D-72576975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5999" r="41341" b="41000"/>
          <a:stretch>
            <a:fillRect/>
          </a:stretch>
        </p:blipFill>
        <p:spPr bwMode="auto">
          <a:xfrm>
            <a:off x="4473575" y="765175"/>
            <a:ext cx="437515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1061B4C7-EF70-F067-C676-42C2B12E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18932" r="10982" b="42233"/>
          <a:stretch>
            <a:fillRect/>
          </a:stretch>
        </p:blipFill>
        <p:spPr bwMode="auto">
          <a:xfrm>
            <a:off x="295275" y="908050"/>
            <a:ext cx="4117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>
            <a:extLst>
              <a:ext uri="{FF2B5EF4-FFF2-40B4-BE49-F238E27FC236}">
                <a16:creationId xmlns:a16="http://schemas.microsoft.com/office/drawing/2014/main" id="{1EBCCB8D-D993-5FD5-EAEF-4E945127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60750"/>
            <a:ext cx="50292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739AF729-50A5-13BF-DE3A-5766AA5B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981075"/>
            <a:ext cx="350043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4">
            <a:extLst>
              <a:ext uri="{FF2B5EF4-FFF2-40B4-BE49-F238E27FC236}">
                <a16:creationId xmlns:a16="http://schemas.microsoft.com/office/drawing/2014/main" id="{15A3D05A-8C8C-4BB9-C8F7-FDD7DDB9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29000"/>
            <a:ext cx="45910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4CC1BA7C-F964-5B14-CD94-4A81837F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D71912F8-6B07-4ED1-F97D-808628BD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8" r="48425" b="30986"/>
          <a:stretch>
            <a:fillRect/>
          </a:stretch>
        </p:blipFill>
        <p:spPr bwMode="auto">
          <a:xfrm>
            <a:off x="107950" y="476250"/>
            <a:ext cx="86455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0EAB3DE7-11D9-0EE4-A215-46B5EBA51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8914" r="2687" b="23294"/>
          <a:stretch>
            <a:fillRect/>
          </a:stretch>
        </p:blipFill>
        <p:spPr bwMode="auto">
          <a:xfrm>
            <a:off x="468313" y="2492375"/>
            <a:ext cx="79914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9A566716-8081-4927-FEC0-4AF3A5F0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0"/>
            <a:ext cx="817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FADD10AE-8B1E-48C5-5ABF-AADE1455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888"/>
            <a:ext cx="7277100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2657D86F-CAAB-0D74-26BB-EA2D2AD7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894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322AFBBC-DC3A-CE74-2DE3-5F071E42A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6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D230ED79-0A08-555F-C423-7B083AC0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"/>
            <a:ext cx="9144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F528021E-F7C9-776B-33CF-26BB9D89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09588"/>
            <a:ext cx="70008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6B0C5EA-356A-F59D-192C-DDC9C35A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5888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B4CCB7AC-62E6-8351-5FFA-9C206085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22300"/>
            <a:ext cx="82550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2E1F745D-EE80-6FA5-D164-7C395CF9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6183A228-6D94-0643-2CC7-523A8381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EFDBDD7E-7590-A249-C6C7-F9E92D08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7C84C1DB-0998-D01E-6BCB-4CE345A9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8150"/>
            <a:ext cx="74168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AE5C3597-4E04-0F0B-C409-C4B875B70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CBD27A14-7240-FCED-58F2-386347A9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51CC94C5-E461-EAD4-8076-A145BD670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63575"/>
            <a:ext cx="8640762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11075D24-51D5-4E82-DF68-CB1FD65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6262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151F6CE4-CAFF-18F1-1F27-B08E4CA4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358</Words>
  <Application>Microsoft Macintosh PowerPoint</Application>
  <PresentationFormat>On-screen Show (4:3)</PresentationFormat>
  <Paragraphs>79</Paragraphs>
  <Slides>162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5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103</cp:revision>
  <dcterms:created xsi:type="dcterms:W3CDTF">2008-12-11T09:50:30Z</dcterms:created>
  <dcterms:modified xsi:type="dcterms:W3CDTF">2025-08-14T16:53:11Z</dcterms:modified>
</cp:coreProperties>
</file>