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9" r:id="rId4"/>
    <p:sldId id="280" r:id="rId5"/>
    <p:sldId id="288" r:id="rId6"/>
    <p:sldId id="282" r:id="rId7"/>
    <p:sldId id="283" r:id="rId8"/>
    <p:sldId id="276" r:id="rId9"/>
    <p:sldId id="289" r:id="rId10"/>
    <p:sldId id="284" r:id="rId11"/>
    <p:sldId id="286" r:id="rId12"/>
    <p:sldId id="287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5" autoAdjust="0"/>
    <p:restoredTop sz="99855" autoAdjust="0"/>
  </p:normalViewPr>
  <p:slideViewPr>
    <p:cSldViewPr snapToGrid="0" snapToObjects="1">
      <p:cViewPr>
        <p:scale>
          <a:sx n="90" d="100"/>
          <a:sy n="90" d="100"/>
        </p:scale>
        <p:origin x="-552" y="-3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06239"/>
            <a:ext cx="6400800" cy="13599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4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  <a:t>Content = Your Machine</a:t>
            </a:r>
            <a:endParaRPr lang="en-US" sz="4800" dirty="0" smtClean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599" y="1562432"/>
            <a:ext cx="7619999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The best tools for researching topics.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How to strategically choose winning blog post ideas. 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The essential elements you need to bridge the gap between your blog posts and more sales (aka: convert visitors and fans into loyal customers).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 this module, you’ll learn how to find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 posts that fit our three criteria, plus…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9464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599" y="1562432"/>
            <a:ext cx="761999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The best tools for researching topics.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How to strategically choose winning blog post ideas. 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The essential elements you need to bridge the gap between your blog posts and more sales (aka: convert visitors and fans into loyal customers).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How to format your posts so they’re easy to digest.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 this module, you’ll learn how to find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 posts that fit our three criteria, plus…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92086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8599" y="1562432"/>
            <a:ext cx="7619999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The best tools for researching topics.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How to strategically choose winning blog post ideas. 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The essential elements you need to bridge the gap between your blog posts and more sales (aka: convert visitors and fans into loyal customers).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How to format your posts so they’re easy to digest.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How (and why) to add keywords to your posts.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 this module, you’ll learn how to find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 posts that fit our three criteria, plus…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04608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Blogging is the bridge between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social media and increased revenue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0779" y="1694449"/>
            <a:ext cx="6787444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Starting </a:t>
            </a:r>
            <a:r>
              <a:rPr lang="en-US" sz="2000" dirty="0">
                <a:latin typeface="Gotham"/>
                <a:cs typeface="Gotham"/>
              </a:rPr>
              <a:t>point for making sales</a:t>
            </a:r>
          </a:p>
          <a:p>
            <a:pPr marL="342900" lvl="0" indent="-342900">
              <a:spcAft>
                <a:spcPts val="1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Grow engagement and fans</a:t>
            </a:r>
          </a:p>
          <a:p>
            <a:pPr marL="342900" lvl="0" indent="-342900">
              <a:spcAft>
                <a:spcPts val="1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Build authority and credibility</a:t>
            </a:r>
          </a:p>
          <a:p>
            <a:pPr marL="342900" lvl="0" indent="-342900">
              <a:spcAft>
                <a:spcPts val="1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Grow your traffic</a:t>
            </a:r>
          </a:p>
          <a:p>
            <a:pPr marL="342900" lvl="0" indent="-342900">
              <a:spcAft>
                <a:spcPts val="15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Grow your email list and audience.</a:t>
            </a:r>
          </a:p>
          <a:p>
            <a:pPr>
              <a:spcAft>
                <a:spcPts val="1500"/>
              </a:spcAft>
            </a:pPr>
            <a:r>
              <a:rPr lang="en-US" sz="2000" dirty="0">
                <a:latin typeface="Gotham"/>
                <a:cs typeface="Gotham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0231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4428" y="2437155"/>
            <a:ext cx="7886700" cy="1104636"/>
          </a:xfrm>
        </p:spPr>
        <p:txBody>
          <a:bodyPr/>
          <a:lstStyle/>
          <a:p>
            <a:r>
              <a:rPr lang="en-US" sz="2800" dirty="0" smtClean="0"/>
              <a:t>But, only if you do it right…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19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leverage social media to grow your business, each blog post needs to fit these 3 criteria: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27853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leverage social media to grow your business, each blog post needs to fit these 3 criteria: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5334" y="1723790"/>
            <a:ext cx="67874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>
                <a:latin typeface="Gotham"/>
                <a:cs typeface="Gotham"/>
              </a:rPr>
              <a:t>It should solve a problem for your audience.</a:t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>
                <a:latin typeface="Gotham"/>
                <a:cs typeface="Gotham"/>
              </a:rPr>
              <a:t>W</a:t>
            </a:r>
            <a:r>
              <a:rPr lang="en-US" i="1" dirty="0" smtClean="0">
                <a:latin typeface="Gotham"/>
                <a:cs typeface="Gotham"/>
              </a:rPr>
              <a:t>hat does your audience most want to do? How </a:t>
            </a:r>
            <a:r>
              <a:rPr lang="en-US" i="1" dirty="0">
                <a:latin typeface="Gotham"/>
                <a:cs typeface="Gotham"/>
              </a:rPr>
              <a:t>does the post help them with </a:t>
            </a:r>
            <a:r>
              <a:rPr lang="en-US" i="1" dirty="0" smtClean="0">
                <a:latin typeface="Gotham"/>
                <a:cs typeface="Gotham"/>
              </a:rPr>
              <a:t>do it? </a:t>
            </a:r>
            <a:endParaRPr lang="en-US" i="1" dirty="0">
              <a:latin typeface="Gotham"/>
              <a:cs typeface="Gotham"/>
            </a:endParaRPr>
          </a:p>
          <a:p>
            <a:pPr marL="342900" lvl="0" indent="-342900">
              <a:buClr>
                <a:srgbClr val="D35F59"/>
              </a:buClr>
              <a:buFont typeface="+mj-lt"/>
              <a:buAutoNum type="arabicPeriod"/>
            </a:pPr>
            <a:endParaRPr lang="en-US" dirty="0">
              <a:latin typeface="Gotham"/>
              <a:cs typeface="Gotham"/>
            </a:endParaRPr>
          </a:p>
          <a:p>
            <a:pPr lvl="0">
              <a:buClr>
                <a:srgbClr val="D35F59"/>
              </a:buClr>
            </a:pP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endParaRPr lang="en-US" i="1" dirty="0" smtClean="0">
              <a:latin typeface="Gotham"/>
              <a:cs typeface="Gotham"/>
            </a:endParaRPr>
          </a:p>
          <a:p>
            <a:endParaRPr lang="en-US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0784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leverage social media to grow your business, each blog post needs to fit these 3 criteria: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5334" y="1723790"/>
            <a:ext cx="6787444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 smtClean="0">
                <a:latin typeface="Gotham"/>
                <a:cs typeface="Gotham"/>
              </a:rPr>
              <a:t>It should </a:t>
            </a:r>
            <a:r>
              <a:rPr lang="en-US" b="1" dirty="0">
                <a:latin typeface="Gotham"/>
                <a:cs typeface="Gotham"/>
              </a:rPr>
              <a:t>solve a problem for your </a:t>
            </a:r>
            <a:r>
              <a:rPr lang="en-US" b="1" dirty="0" smtClean="0">
                <a:latin typeface="Gotham"/>
                <a:cs typeface="Gotham"/>
              </a:rPr>
              <a:t>audience.</a:t>
            </a: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>
                <a:latin typeface="Gotham"/>
                <a:cs typeface="Gotham"/>
              </a:rPr>
              <a:t>What does your audience most want to do? How does the post help them with do it? </a:t>
            </a:r>
            <a:endParaRPr lang="en-US" i="1" dirty="0" smtClean="0">
              <a:latin typeface="Gotham"/>
              <a:cs typeface="Gotham"/>
            </a:endParaRPr>
          </a:p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endParaRPr lang="en-US" dirty="0">
              <a:latin typeface="Gotham"/>
              <a:cs typeface="Gotham"/>
            </a:endParaRPr>
          </a:p>
          <a:p>
            <a:pPr marL="342900" lvl="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>
                <a:latin typeface="Gotham"/>
                <a:cs typeface="Gotham"/>
              </a:rPr>
              <a:t>It should help you make more </a:t>
            </a:r>
            <a:r>
              <a:rPr lang="en-US" b="1" dirty="0" smtClean="0">
                <a:latin typeface="Gotham"/>
                <a:cs typeface="Gotham"/>
              </a:rPr>
              <a:t>sales. </a:t>
            </a: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>
                <a:latin typeface="Gotham"/>
                <a:cs typeface="Gotham"/>
              </a:rPr>
              <a:t>How will your post lead into a sales funnel opt-in? How does it attract potential clients</a:t>
            </a:r>
            <a:r>
              <a:rPr lang="en-US" i="1" dirty="0" smtClean="0">
                <a:latin typeface="Gotham"/>
                <a:cs typeface="Gotham"/>
              </a:rPr>
              <a:t>? In other words, how will it pre-sell your business?</a:t>
            </a:r>
            <a:endParaRPr lang="en-US" i="1" dirty="0">
              <a:latin typeface="Gotham"/>
              <a:cs typeface="Gotham"/>
            </a:endParaRPr>
          </a:p>
          <a:p>
            <a:pPr lvl="0">
              <a:buClr>
                <a:srgbClr val="D35F59"/>
              </a:buClr>
            </a:pP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endParaRPr lang="en-US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13006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To leverage social media to grow your business, each blog post needs to fit these 3 criteria: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5334" y="1723790"/>
            <a:ext cx="6787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 smtClean="0">
                <a:latin typeface="Gotham"/>
                <a:cs typeface="Gotham"/>
              </a:rPr>
              <a:t>It should </a:t>
            </a:r>
            <a:r>
              <a:rPr lang="en-US" b="1" dirty="0">
                <a:latin typeface="Gotham"/>
                <a:cs typeface="Gotham"/>
              </a:rPr>
              <a:t>solve a problem for your </a:t>
            </a:r>
            <a:r>
              <a:rPr lang="en-US" b="1" dirty="0" smtClean="0">
                <a:latin typeface="Gotham"/>
                <a:cs typeface="Gotham"/>
              </a:rPr>
              <a:t>audience.</a:t>
            </a: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>
                <a:latin typeface="Gotham"/>
                <a:cs typeface="Gotham"/>
              </a:rPr>
              <a:t>What does your audience most want to do? How does the post help them with do it? </a:t>
            </a:r>
            <a:endParaRPr lang="en-US" i="1" dirty="0" smtClean="0">
              <a:latin typeface="Gotham"/>
              <a:cs typeface="Gotham"/>
            </a:endParaRPr>
          </a:p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endParaRPr lang="en-US" dirty="0">
              <a:latin typeface="Gotham"/>
              <a:cs typeface="Gotham"/>
            </a:endParaRPr>
          </a:p>
          <a:p>
            <a:pPr marL="342900" lvl="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>
                <a:latin typeface="Gotham"/>
                <a:cs typeface="Gotham"/>
              </a:rPr>
              <a:t>It should help you make more </a:t>
            </a:r>
            <a:r>
              <a:rPr lang="en-US" b="1" dirty="0" smtClean="0">
                <a:latin typeface="Gotham"/>
                <a:cs typeface="Gotham"/>
              </a:rPr>
              <a:t>sales. </a:t>
            </a:r>
            <a:r>
              <a:rPr lang="en-US" b="1" dirty="0">
                <a:latin typeface="Gotham"/>
                <a:cs typeface="Gotham"/>
              </a:rPr>
              <a:t/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>
                <a:latin typeface="Gotham"/>
                <a:cs typeface="Gotham"/>
              </a:rPr>
              <a:t>How will your post lead into a sales funnel opt-in? How does it attract potential clients?</a:t>
            </a:r>
          </a:p>
          <a:p>
            <a:pPr marL="342900" indent="-342900">
              <a:buClr>
                <a:srgbClr val="D35F59"/>
              </a:buClr>
              <a:buFont typeface="+mj-lt"/>
              <a:buAutoNum type="arabicPeriod"/>
            </a:pPr>
            <a:endParaRPr lang="en-US" dirty="0">
              <a:latin typeface="Gotham"/>
              <a:cs typeface="Gotham"/>
            </a:endParaRPr>
          </a:p>
          <a:p>
            <a:pPr marL="342900" lvl="0" indent="-342900">
              <a:buClr>
                <a:srgbClr val="D35F59"/>
              </a:buClr>
              <a:buFont typeface="+mj-lt"/>
              <a:buAutoNum type="arabicPeriod"/>
            </a:pPr>
            <a:r>
              <a:rPr lang="en-US" b="1" dirty="0">
                <a:latin typeface="Gotham"/>
                <a:cs typeface="Gotham"/>
              </a:rPr>
              <a:t>It should establish you as an authority in your niche </a:t>
            </a:r>
            <a:br>
              <a:rPr lang="en-US" b="1" dirty="0">
                <a:latin typeface="Gotham"/>
                <a:cs typeface="Gotham"/>
              </a:rPr>
            </a:br>
            <a:r>
              <a:rPr lang="en-US" i="1" dirty="0" smtClean="0">
                <a:latin typeface="Gotham"/>
                <a:cs typeface="Gotham"/>
              </a:rPr>
              <a:t>How can you add value to the topic in a way that will make you stand </a:t>
            </a:r>
            <a:r>
              <a:rPr lang="en-US" b="1" dirty="0" smtClean="0">
                <a:latin typeface="Gotham"/>
                <a:cs typeface="Gotham"/>
              </a:rPr>
              <a:t> </a:t>
            </a:r>
            <a:r>
              <a:rPr lang="en-US" i="1" dirty="0" smtClean="0">
                <a:latin typeface="Gotham"/>
                <a:cs typeface="Gotham"/>
              </a:rPr>
              <a:t>out? Can you turn it into a comprehensive resource?</a:t>
            </a:r>
            <a:endParaRPr lang="en-US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8052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 this module, you’ll learn how to find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 posts that fit our three criteria, plus…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8599" y="1562432"/>
            <a:ext cx="7619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The best tools for researching topics.</a:t>
            </a:r>
          </a:p>
        </p:txBody>
      </p:sp>
    </p:spTree>
    <p:extLst>
      <p:ext uri="{BB962C8B-B14F-4D97-AF65-F5344CB8AC3E}">
        <p14:creationId xmlns:p14="http://schemas.microsoft.com/office/powerpoint/2010/main" val="2357562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In this module, you’ll learn how to find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blog posts that fit our three criteria, plus…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48599" y="1562432"/>
            <a:ext cx="7619999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The best tools for researching topics.</a:t>
            </a:r>
          </a:p>
          <a:p>
            <a:pPr marL="228600" indent="-228600">
              <a:spcAft>
                <a:spcPts val="2000"/>
              </a:spcAft>
              <a:buClr>
                <a:srgbClr val="D3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How to strategically choose winning blog post ideas. </a:t>
            </a:r>
            <a:endParaRPr lang="en-US" sz="20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711813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378</Words>
  <Application>Microsoft Macintosh PowerPoint</Application>
  <PresentationFormat>On-screen Show (16:10)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But, only if you do it right…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67</cp:revision>
  <cp:lastPrinted>2017-08-06T03:08:43Z</cp:lastPrinted>
  <dcterms:created xsi:type="dcterms:W3CDTF">2017-08-06T02:36:09Z</dcterms:created>
  <dcterms:modified xsi:type="dcterms:W3CDTF">2017-11-12T02:57:36Z</dcterms:modified>
</cp:coreProperties>
</file>