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47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8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31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22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4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9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97842">
              <a:srgbClr val="FF9C9C"/>
            </a:gs>
            <a:gs pos="13000">
              <a:schemeClr val="accent3">
                <a:lumMod val="0"/>
                <a:lumOff val="100000"/>
              </a:schemeClr>
            </a:gs>
            <a:gs pos="100000">
              <a:srgbClr val="FF9999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F8FD-57B2-4749-B73B-C47DE4E666A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9C96E3-57FB-463A-B979-CEC15AA4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08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3869356"/>
            <a:ext cx="5630762" cy="908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Subnetting in IPv4</a:t>
            </a:r>
          </a:p>
        </p:txBody>
      </p:sp>
    </p:spTree>
    <p:extLst>
      <p:ext uri="{BB962C8B-B14F-4D97-AF65-F5344CB8AC3E}">
        <p14:creationId xmlns:p14="http://schemas.microsoft.com/office/powerpoint/2010/main" val="38038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457" y="652986"/>
            <a:ext cx="4577896" cy="6464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Why do we Subnet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441" y="1892969"/>
            <a:ext cx="9326863" cy="42479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Logical and physical segmentation</a:t>
            </a:r>
          </a:p>
          <a:p>
            <a:r>
              <a:rPr lang="en-US" sz="3600" dirty="0">
                <a:solidFill>
                  <a:schemeClr val="bg1"/>
                </a:solidFill>
              </a:rPr>
              <a:t>VLAN’s</a:t>
            </a:r>
          </a:p>
          <a:p>
            <a:r>
              <a:rPr lang="en-US" sz="3600" dirty="0">
                <a:solidFill>
                  <a:schemeClr val="bg1"/>
                </a:solidFill>
              </a:rPr>
              <a:t>Security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Increasing bandwidth</a:t>
            </a:r>
          </a:p>
          <a:p>
            <a:r>
              <a:rPr lang="en-US" sz="3600" dirty="0">
                <a:solidFill>
                  <a:schemeClr val="bg1"/>
                </a:solidFill>
              </a:rPr>
              <a:t>Better Management</a:t>
            </a:r>
          </a:p>
        </p:txBody>
      </p:sp>
    </p:spTree>
    <p:extLst>
      <p:ext uri="{BB962C8B-B14F-4D97-AF65-F5344CB8AC3E}">
        <p14:creationId xmlns:p14="http://schemas.microsoft.com/office/powerpoint/2010/main" val="316327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1469" y="518232"/>
            <a:ext cx="5107286" cy="69455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Formula to subnetting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8" y="1642710"/>
            <a:ext cx="8915400" cy="415169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magical line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 subnet mask is the key to it all</a:t>
            </a:r>
          </a:p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192.168.100.1111</a:t>
            </a:r>
            <a:r>
              <a:rPr lang="en-US" sz="3600" dirty="0">
                <a:solidFill>
                  <a:srgbClr val="FF0000"/>
                </a:solidFill>
              </a:rPr>
              <a:t>|</a:t>
            </a:r>
            <a:r>
              <a:rPr lang="en-US" sz="3600" dirty="0">
                <a:solidFill>
                  <a:schemeClr val="bg1"/>
                </a:solidFill>
              </a:rPr>
              <a:t>0000 255.255.255.</a:t>
            </a:r>
            <a:r>
              <a:rPr lang="en-US" sz="3600" b="1" dirty="0">
                <a:solidFill>
                  <a:srgbClr val="FF0000"/>
                </a:solidFill>
              </a:rPr>
              <a:t>240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Let us go inside a Lab break this down</a:t>
            </a:r>
          </a:p>
        </p:txBody>
      </p:sp>
    </p:spTree>
    <p:extLst>
      <p:ext uri="{BB962C8B-B14F-4D97-AF65-F5344CB8AC3E}">
        <p14:creationId xmlns:p14="http://schemas.microsoft.com/office/powerpoint/2010/main" val="1179519950"/>
      </p:ext>
    </p:extLst>
  </p:cSld>
  <p:clrMapOvr>
    <a:masterClrMapping/>
  </p:clrMapOvr>
</p:sld>
</file>

<file path=ppt/theme/theme1.xml><?xml version="1.0" encoding="utf-8"?>
<a:theme xmlns:a="http://schemas.openxmlformats.org/drawingml/2006/main" name="BluethemeGoldStandard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themeGoldStandard" id="{C414DEB2-622A-4C74-B000-5AD244607D62}" vid="{DE026728-D3C8-4750-A317-21E07264DB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BluethemeGoldStandard</Template>
  <TotalTime>29</TotalTime>
  <Words>44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BluethemeGoldStandard</vt:lpstr>
      <vt:lpstr>Subnetting in IPv4</vt:lpstr>
      <vt:lpstr>Why do we Subnet</vt:lpstr>
      <vt:lpstr>Formula to subnetting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Subnetting in IPv4</dc:title>
  <dc:creator>Digna Diaz</dc:creator>
  <cp:lastModifiedBy>Digna Diaz</cp:lastModifiedBy>
  <cp:revision>7</cp:revision>
  <dcterms:created xsi:type="dcterms:W3CDTF">2016-10-21T14:32:46Z</dcterms:created>
  <dcterms:modified xsi:type="dcterms:W3CDTF">2016-10-31T14:43:21Z</dcterms:modified>
</cp:coreProperties>
</file>