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09"/>
  </p:notesMasterIdLst>
  <p:sldIdLst>
    <p:sldId id="317" r:id="rId2"/>
    <p:sldId id="347" r:id="rId3"/>
    <p:sldId id="328" r:id="rId4"/>
    <p:sldId id="330" r:id="rId5"/>
    <p:sldId id="272" r:id="rId6"/>
    <p:sldId id="348" r:id="rId7"/>
    <p:sldId id="310" r:id="rId8"/>
    <p:sldId id="422" r:id="rId9"/>
    <p:sldId id="349" r:id="rId10"/>
    <p:sldId id="333" r:id="rId11"/>
    <p:sldId id="325" r:id="rId12"/>
    <p:sldId id="323" r:id="rId13"/>
    <p:sldId id="338" r:id="rId14"/>
    <p:sldId id="337" r:id="rId15"/>
    <p:sldId id="335" r:id="rId16"/>
    <p:sldId id="339" r:id="rId17"/>
    <p:sldId id="478" r:id="rId18"/>
    <p:sldId id="479" r:id="rId19"/>
    <p:sldId id="399" r:id="rId20"/>
    <p:sldId id="400" r:id="rId21"/>
    <p:sldId id="334" r:id="rId22"/>
    <p:sldId id="332" r:id="rId23"/>
    <p:sldId id="346" r:id="rId24"/>
    <p:sldId id="306" r:id="rId25"/>
    <p:sldId id="308" r:id="rId26"/>
    <p:sldId id="319" r:id="rId27"/>
    <p:sldId id="398" r:id="rId28"/>
    <p:sldId id="397" r:id="rId29"/>
    <p:sldId id="475" r:id="rId30"/>
    <p:sldId id="377" r:id="rId31"/>
    <p:sldId id="389" r:id="rId32"/>
    <p:sldId id="329" r:id="rId33"/>
    <p:sldId id="474" r:id="rId34"/>
    <p:sldId id="311" r:id="rId35"/>
    <p:sldId id="313" r:id="rId36"/>
    <p:sldId id="336" r:id="rId37"/>
    <p:sldId id="350" r:id="rId38"/>
    <p:sldId id="326" r:id="rId39"/>
    <p:sldId id="384" r:id="rId40"/>
    <p:sldId id="471" r:id="rId41"/>
    <p:sldId id="324" r:id="rId42"/>
    <p:sldId id="304" r:id="rId43"/>
    <p:sldId id="300" r:id="rId44"/>
    <p:sldId id="322" r:id="rId45"/>
    <p:sldId id="321" r:id="rId46"/>
    <p:sldId id="320" r:id="rId47"/>
    <p:sldId id="318" r:id="rId48"/>
    <p:sldId id="327" r:id="rId49"/>
    <p:sldId id="305" r:id="rId50"/>
    <p:sldId id="315" r:id="rId51"/>
    <p:sldId id="312" r:id="rId52"/>
    <p:sldId id="309" r:id="rId53"/>
    <p:sldId id="303" r:id="rId54"/>
    <p:sldId id="302" r:id="rId55"/>
    <p:sldId id="301" r:id="rId56"/>
    <p:sldId id="299" r:id="rId57"/>
    <p:sldId id="298" r:id="rId58"/>
    <p:sldId id="297" r:id="rId59"/>
    <p:sldId id="295" r:id="rId60"/>
    <p:sldId id="331" r:id="rId61"/>
    <p:sldId id="294" r:id="rId62"/>
    <p:sldId id="293" r:id="rId63"/>
    <p:sldId id="292" r:id="rId64"/>
    <p:sldId id="291" r:id="rId65"/>
    <p:sldId id="284" r:id="rId66"/>
    <p:sldId id="285" r:id="rId67"/>
    <p:sldId id="286" r:id="rId68"/>
    <p:sldId id="287" r:id="rId69"/>
    <p:sldId id="288" r:id="rId70"/>
    <p:sldId id="289" r:id="rId71"/>
    <p:sldId id="273" r:id="rId72"/>
    <p:sldId id="281" r:id="rId73"/>
    <p:sldId id="279" r:id="rId74"/>
    <p:sldId id="278" r:id="rId75"/>
    <p:sldId id="283" r:id="rId76"/>
    <p:sldId id="277" r:id="rId77"/>
    <p:sldId id="275" r:id="rId78"/>
    <p:sldId id="282" r:id="rId79"/>
    <p:sldId id="274" r:id="rId80"/>
    <p:sldId id="256" r:id="rId81"/>
    <p:sldId id="257" r:id="rId82"/>
    <p:sldId id="258" r:id="rId83"/>
    <p:sldId id="259" r:id="rId84"/>
    <p:sldId id="260" r:id="rId85"/>
    <p:sldId id="261" r:id="rId86"/>
    <p:sldId id="262" r:id="rId87"/>
    <p:sldId id="263" r:id="rId88"/>
    <p:sldId id="264" r:id="rId89"/>
    <p:sldId id="296" r:id="rId90"/>
    <p:sldId id="265" r:id="rId91"/>
    <p:sldId id="266" r:id="rId92"/>
    <p:sldId id="472" r:id="rId93"/>
    <p:sldId id="267" r:id="rId94"/>
    <p:sldId id="268" r:id="rId95"/>
    <p:sldId id="269" r:id="rId96"/>
    <p:sldId id="270" r:id="rId97"/>
    <p:sldId id="345" r:id="rId98"/>
    <p:sldId id="344" r:id="rId99"/>
    <p:sldId id="343" r:id="rId100"/>
    <p:sldId id="342" r:id="rId101"/>
    <p:sldId id="341" r:id="rId102"/>
    <p:sldId id="271" r:id="rId103"/>
    <p:sldId id="340" r:id="rId104"/>
    <p:sldId id="316" r:id="rId105"/>
    <p:sldId id="307" r:id="rId106"/>
    <p:sldId id="314" r:id="rId107"/>
    <p:sldId id="290" r:id="rId10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415" autoAdjust="0"/>
  </p:normalViewPr>
  <p:slideViewPr>
    <p:cSldViewPr>
      <p:cViewPr varScale="1">
        <p:scale>
          <a:sx n="122" d="100"/>
          <a:sy n="122" d="100"/>
        </p:scale>
        <p:origin x="1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1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18947F-EF6C-262D-E1AB-F31C549E16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EA578-5CFB-56B1-9725-C3B757B534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AFD0BE-A582-5943-9A80-D75BADAA35FD}" type="datetimeFigureOut">
              <a:rPr lang="en-GB"/>
              <a:pPr>
                <a:defRPr/>
              </a:pPr>
              <a:t>31/12/2025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A4CCD1F-2ABC-9207-87B3-181672D602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B25AAA-8C3D-0204-301D-C352279CE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E9282-919E-83F0-17D4-73A5853CA7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89F31-C6E2-9E5E-338E-30F1A3670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9C981D9-F305-7B41-A5CF-2D2229F733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4670A5F8-6FE3-60F3-7698-CE71A3E2BE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FA938E12-3120-901A-15F8-3F43B40C57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BE quintessential drink of BE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F52D16D9-E709-0A59-848A-6B9A6DBC2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10B45D-071F-5844-9BF6-B4D3C69F0CC2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C63AB5FE-31E0-3961-D669-057B9E7BCA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C2680AF6-6D75-F3C5-7E54-634B0B60E1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1908 Vienna !911 Paris aphrodisiac properties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3800C56F-22CA-A500-4548-754D4D43E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4A6EAF-BB7A-914B-9330-D94EA225F36C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B7FDFA2-FE5D-B139-A0F2-42EC07117A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BD1FB8C3-5D40-BC92-FB69-A5B6B83EC0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Couchette from Vienna to Amsterdam with beautiful woman and bottle of Champagne. Red blooded man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A3E52CF8-B832-271D-DB00-6CB0D9C4A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6D134B-8FAD-BC4E-8AA9-7682B9CB90E1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9E79FAE9-E69B-2F86-A813-133F389DE0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DF54508B-DD6D-248E-38A2-683F65C57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BE 1890-1914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7505257F-2C88-5342-E8B8-7044C31AE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87E01A0-3299-7344-939D-0A0C4CE36CE3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BBF2C76-EE51-56AD-B617-10E8B3F858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401477D1-C181-0A06-4962-1742517C2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Transactional love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9765EBDB-7590-ADA8-7221-BF4AFC3913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7FC1AF-EBD4-FB41-8E7E-643696F7BDCC}" type="slidenum">
              <a:rPr lang="en-GB" altLang="en-US" smtClean="0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2B5AAF26-EE45-7B35-62A3-D0BE97D19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46F7AAC-DFC5-784E-9D52-D070DB9B2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Henri Gervex Une soiree au Pre Catalan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0E0A5D1A-BA52-BB48-BD9B-407E4A4D4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DBEB3C-DA02-644B-8E39-3C627D1492DE}" type="slidenum">
              <a:rPr lang="en-GB" altLang="en-US" smtClean="0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E533442D-AA09-85AE-EA4E-1E158D1E7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087ED480-5474-00F0-1060-EB5A95C83F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Jose Llaneces La Flute de Champagne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62CE2D54-D40B-FAC9-89E4-94338A03A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DB9379-119A-F742-8E74-F5B4ACBF2684}" type="slidenum">
              <a:rPr lang="en-GB" altLang="en-US" smtClean="0"/>
              <a:pPr/>
              <a:t>26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51C00698-00C9-8CEA-7899-3E1EEA399C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29180574-1B3B-2FA4-0B9F-C6A78A9090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Antoine Calbet. Seduction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181347BC-2380-9D03-E3AC-B8EA0BB2D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DD1ABB-79C8-B648-983E-2334E6033DF8}" type="slidenum">
              <a:rPr lang="en-GB" altLang="en-US" smtClean="0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AB8FD10B-6C30-C5BB-F4FD-4EA3F4AF7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55A8FECD-88E4-B20F-CC6A-BA88906A6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Theatre ed 7 1928</a:t>
            </a: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0ABA06F1-1860-142B-6C0A-E1102D32B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AFE3FDA-0F04-E241-978E-2E622AE765E2}" type="slidenum">
              <a:rPr lang="en-GB" altLang="en-US" smtClean="0"/>
              <a:pPr/>
              <a:t>28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4CF1D8A9-108E-F891-2BEE-E91319ED5F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B39CDB46-C453-8A50-FBAD-D1D6356224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Je suis prete a faire des cabrioles quand j’aibu Moet et Chandon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723F97F3-9672-F611-4524-C4CD635F0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FA0AFA-E9A5-224F-BDC5-601D71E7DBA8}" type="slidenum">
              <a:rPr lang="en-GB" altLang="en-US" smtClean="0"/>
              <a:pPr/>
              <a:t>30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165144FB-1066-CE54-82E5-CF27ED370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C8AD46F1-ECE4-7880-AF53-B5AFD80CD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Tipsy. 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A30414CA-DF09-D87F-9EAF-F84514F08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BC6EE7-55ED-0D4F-AC34-8F2353192F6D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05E83AD-CC81-7F5B-6A85-91C636271C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2414D07-81A5-BB8C-F7A8-ACE71D1F0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Max Slevogt D’Andrade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B5B72585-EB84-9F23-47C2-C448739834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AF66F5-568E-6B41-8808-331BB2D3C302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0B763E41-C3C7-9D34-9767-58D520A937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B0BEEA9C-4249-2442-BC17-0F2D23156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Excess</a:t>
            </a: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7AAC416C-371C-4874-23EC-B8EA15BC69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24AB83-1B20-A14E-9A05-313F3FB85EE3}" type="slidenum">
              <a:rPr lang="en-GB" altLang="en-US" smtClean="0"/>
              <a:pPr/>
              <a:t>32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A1CB8822-FD7E-2188-AC7D-3C996724C8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F21C40E7-281F-8034-328E-5FC647774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Francois Brunery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69FC8E6B-0B69-B99D-ABEA-06B769708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E0B889-5F13-0F42-A08B-5D137AB130B2}" type="slidenum">
              <a:rPr lang="en-GB" altLang="en-US" smtClean="0"/>
              <a:pPr/>
              <a:t>34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D566027C-C3F0-45B6-CEAA-60AB147D26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76B71B41-0F3F-3212-0D40-2B30975F6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Grosz</a:t>
            </a: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316204F5-C4B1-1683-00AE-A811ACF3B5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2CA8A1-7332-D643-9FA3-B1C0378ABC32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C1108957-EA5D-4713-E9B3-3E38A78636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B35A797D-AE2C-6D22-E4A3-92A5442872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Mythology of Champagne depravity garters</a:t>
            </a: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687D2A58-2A70-4530-32EE-ABE1E2E4E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E73FC4-D27E-9047-A173-A804DFDC220F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53EF2ABE-F0D8-EEB8-7ADE-92A39AD4DA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6735201D-7C40-15B9-C045-8F11B8F0DA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Frehel Coco. Mixd with cocaine and Morphine</a:t>
            </a: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3C38E16A-0BE2-A2C1-CF03-CDF4D183D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EA51C3-52D2-524B-AAFF-3130930FE06C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77E599A6-841C-B5BD-6F0F-E74DB8BA13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F7C10063-8F93-115A-9857-6BE2EF5C4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/>
              <a:t>Mixes morphine, cocaine and champagne. Oui </a:t>
            </a:r>
            <a:r>
              <a:rPr lang="en-GB" altLang="en-US" dirty="0" err="1"/>
              <a:t>j’etais</a:t>
            </a:r>
            <a:r>
              <a:rPr lang="en-GB" altLang="en-US" dirty="0"/>
              <a:t> grise </a:t>
            </a:r>
            <a:r>
              <a:rPr lang="en-GB" altLang="en-US" dirty="0" err="1"/>
              <a:t>j’ai</a:t>
            </a:r>
            <a:r>
              <a:rPr lang="en-GB" altLang="en-US" dirty="0"/>
              <a:t> fait </a:t>
            </a:r>
            <a:r>
              <a:rPr lang="en-GB" altLang="en-US" dirty="0" err="1"/>
              <a:t>une</a:t>
            </a:r>
            <a:r>
              <a:rPr lang="en-GB" altLang="en-US" dirty="0"/>
              <a:t> </a:t>
            </a:r>
            <a:r>
              <a:rPr lang="en-GB" altLang="en-US" dirty="0" err="1"/>
              <a:t>betise</a:t>
            </a:r>
            <a:r>
              <a:rPr lang="en-GB" altLang="en-US" dirty="0"/>
              <a:t>. </a:t>
            </a:r>
            <a:r>
              <a:rPr lang="en-GB" altLang="en-US" dirty="0" err="1"/>
              <a:t>J’ai</a:t>
            </a:r>
            <a:r>
              <a:rPr lang="en-GB" altLang="en-US" dirty="0"/>
              <a:t> </a:t>
            </a:r>
            <a:r>
              <a:rPr lang="en-GB" altLang="en-US" dirty="0" err="1"/>
              <a:t>tue</a:t>
            </a:r>
            <a:r>
              <a:rPr lang="en-GB" altLang="en-US" dirty="0"/>
              <a:t> </a:t>
            </a:r>
            <a:r>
              <a:rPr lang="en-GB" altLang="en-US" dirty="0" err="1"/>
              <a:t>mon</a:t>
            </a:r>
            <a:r>
              <a:rPr lang="en-GB" altLang="en-US" dirty="0"/>
              <a:t> gigolo</a:t>
            </a: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65A894B7-3274-5DF2-A3C8-6075BECD2D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27100D-5C6E-AD40-A4C9-FC5572DDCD7B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C981D9-F305-7B41-A5CF-2D2229F733C6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505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06760C99-9E1D-DD6D-B448-4D331AED8D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324DA220-8120-5CDE-B922-91018875F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Le Reveillon  Georges Meunier</a:t>
            </a: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D1160AC0-49F6-A368-A535-9569E937D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DBC2898-1FB9-CF4B-844A-A022591AEF20}" type="slidenum">
              <a:rPr lang="en-GB" altLang="en-US" smtClean="0"/>
              <a:pPr/>
              <a:t>89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075293EC-F398-3BD1-687F-F4F36B753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58A0DB17-E856-B36E-7A4C-56778ACAF2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Alphonse Mucha</a:t>
            </a: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A928B6B5-5A72-EFB6-F445-812D6C170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6237543-EC2B-6346-B7E8-A415776679A1}" type="slidenum">
              <a:rPr lang="en-GB" altLang="en-US" smtClean="0"/>
              <a:pPr/>
              <a:t>92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8CA52793-8DA4-26E3-082A-B61AD2C894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DFA326AC-3A01-9573-BB80-AB097CAF0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Roy Lichtenstein 1985</a:t>
            </a: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60692B42-8AA4-4469-F055-228BDFFDDB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BC374-18EB-2B41-BAF1-2C4D6C8EE8A5}" type="slidenum">
              <a:rPr lang="en-GB" altLang="en-US" smtClean="0"/>
              <a:pPr/>
              <a:t>106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207D62E8-7E81-0D21-70DF-9CC580301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8A15290-DA67-C21E-D8AA-A15727BF0D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Dom Perignon flute and coupe 17</a:t>
            </a:r>
            <a:r>
              <a:rPr lang="en-GB" altLang="en-US" baseline="30000"/>
              <a:t>th</a:t>
            </a:r>
            <a:r>
              <a:rPr lang="en-GB" altLang="en-US"/>
              <a:t> C Benedictine monk credited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F9E4902C-1502-E4AC-CB7D-3B08D8791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65C305-3E32-D946-88C6-A281950D57EC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57FBA504-A568-74FA-7C0E-E955318531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F482E831-7208-488C-4872-A09CB5B487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Francois brunery. A la sante du chef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5CF9A19E-7A7F-1C77-722A-668472D62A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D0F370-C92E-2E40-B25B-77DA1913A3A3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B33695-7712-E4DE-EEE6-EFA9C9399B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78226AA-05CB-4496-C41A-D1139FF457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Leonetto Cappiello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5625EDBE-2F74-1446-BB1B-B11766D1A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5BAD2EB-2479-B64B-B266-E99A4B47BD62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77B12CF-5ED2-3D66-E21B-4CF5B559F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3432275-30ED-F18F-9623-F6F28B56F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Tobacco stained hands fondled generations  st Denis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F1C3F3D-CA47-C74F-374D-CB9AADD07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F8D951-5933-354F-BFB1-5D620A27DDC6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56EF5300-5293-56C6-AD3A-FD45333FD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C73E3612-B343-9D71-EC5F-81B9A4BB5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Juarez Machado  Brasilian. Decadent seductions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8ED32D0-1B09-7132-9ECB-9099CDBA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443EEB-DD14-8B4D-B266-20DCA1F57B64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B58C9F32-4C22-6E7A-2CA6-46FBE38CCE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F1B27747-3CF1-323A-6490-D8C3216FB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Iris Steensma I have champagne for breakfast.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33D9EAE5-2C91-35FD-F7F7-A6F2EBA56C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F8CA274-060E-0D41-BC8C-1CF031E47D0D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49D2D22-ACC3-256C-E8A1-958513C94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1011F7A-9808-2D97-F43C-035110B08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Celebration Peder Kroyer. Toasting.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E77CB4F4-4698-6853-43EE-37F4CDD2A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9E6C8E-14D0-5541-BEFD-EBB1201551BB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B0E1F0-FCBB-052F-FCFC-59BA26E53B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F4D1E-C4AA-3C10-FBCB-296F13B1EF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0D7818-BA2D-27AC-950B-1BBA3A18A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DB118-9C13-344B-83CE-FEF517649E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066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588ED0-E44C-FD8E-D5A3-9DFAEA8EF6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2CC7D-FD8D-BC6A-E6DD-E3A4297F4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BE6D76-9799-E7ED-2CAC-DEEBDE090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562DE-CD96-1B4C-AD9A-2BEB4C4632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582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72B4BB-8D32-DB7B-31EE-1A71A31AD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F7F273-EA61-66BE-2659-8F8AD3018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F72156-E627-F8CE-F377-8394BE960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23572-E6B0-6B4B-BD2C-47B058DF8B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524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8B76EA-4174-E868-DF8F-456C4266A2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7A3991-5607-752F-F80D-F4E127CD5C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69637E-5474-82D7-436F-5C87678F8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DAC12-DBE6-9740-81E5-522DD9D028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77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8B0976-7152-010C-B19B-5AD5C1A17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15E572-E6C7-424D-4D86-43B1AAD1C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8904C1-FC09-E420-A521-636535188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FD1D6-165C-BE43-9712-1B8C6B4628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035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0142E2-AF65-2C2C-91DA-A2C2078D97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AE78A5-24F9-C70D-4FEC-A85119E8F3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0F9EB-C505-0598-2D98-3F9845837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1C706-1F30-6746-A4AB-1313D9EDC4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850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843F7A-AE92-F75D-3C44-7778A3FAA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4D5B7D-1E96-B911-AAAE-5867AF4CF5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3FDF73D-BCB4-FAD0-3546-F5FDE41E8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D26EC-C304-674D-81AB-3349038E45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492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5A1643-E101-FB3A-1FD6-244EF7DFD0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4FEE5B-D456-030A-EF76-AD6E5AE28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9E4807-CC94-716B-7AA9-4E15B9177E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B05D4-8684-D849-8D41-61DCD65328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54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AF6950-0176-2DCE-F716-56DECDC3D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64410A-145E-A007-90C9-F049799D4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00C88E-C415-6CEF-9B7D-DB76BF08D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5CFD-0AC0-2947-8298-22F1EA04BE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125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9B45E-F1E0-58D1-0028-BA02629610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B0131-8356-1816-517B-FEB5A9921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B0C656-3DF6-5BDF-013A-02269E20C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85134-3B18-474F-A511-61D6E251D1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59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22B4C-B18B-896E-4476-ED7F2D055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141A1-A767-DCDA-6938-0364FB93F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83758-9178-F2C5-1309-0834A1415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56154-B23D-C440-A400-37A40C586E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242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62DC10D-F8CF-47D5-2061-B9FF03A28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291B2A8-023D-4291-5096-AF176E07C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03F7638-76AF-0564-C9DC-5395B3FDF94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EBA12D-5938-DDF6-E444-88FD32823E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C70D787-4A4E-BCB1-5F1B-137C4716B8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3D586B-B4E3-4243-9E85-1B2184EB7A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9563304-442E-C719-ECBE-8C27F92D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1" b="14117"/>
          <a:stretch>
            <a:fillRect/>
          </a:stretch>
        </p:blipFill>
        <p:spPr bwMode="auto">
          <a:xfrm>
            <a:off x="971550" y="20638"/>
            <a:ext cx="7056438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82F23F1-FE05-0DA1-880E-155CB494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579755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122E3561-257E-2D69-35E6-0C1A5933B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9663" r="16136" b="5779"/>
          <a:stretch>
            <a:fillRect/>
          </a:stretch>
        </p:blipFill>
        <p:spPr bwMode="auto">
          <a:xfrm>
            <a:off x="4833938" y="360363"/>
            <a:ext cx="4033837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511DC1F0-33E7-212E-16DB-6DCE84BB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A6773525-732B-79D4-726C-E7464F40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9663" r="16136" b="5779"/>
          <a:stretch>
            <a:fillRect/>
          </a:stretch>
        </p:blipFill>
        <p:spPr bwMode="auto">
          <a:xfrm>
            <a:off x="4787900" y="388938"/>
            <a:ext cx="4032250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3DD25D6D-0A6E-0A49-2028-F2559A58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61963"/>
            <a:ext cx="4795837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2D78DD7F-42EF-6C12-28C7-781657B3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088"/>
            <a:ext cx="9144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7940979-0D96-839E-5E09-A185242B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33375"/>
            <a:ext cx="443230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47420A63-9E84-6B3F-026E-5421897F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6" t="10889" r="10646" b="31035"/>
          <a:stretch>
            <a:fillRect/>
          </a:stretch>
        </p:blipFill>
        <p:spPr bwMode="auto">
          <a:xfrm>
            <a:off x="4932363" y="0"/>
            <a:ext cx="4189412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41F4ECF-180E-A689-FB8A-04C2B48A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D257D385-F972-2936-BA32-2BE488767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11549" r="12746" b="12849"/>
          <a:stretch>
            <a:fillRect/>
          </a:stretch>
        </p:blipFill>
        <p:spPr bwMode="auto">
          <a:xfrm>
            <a:off x="250825" y="34925"/>
            <a:ext cx="8569325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8B73B7D-417C-5956-2D1B-8014E569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50900"/>
            <a:ext cx="91694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88DA8A3-F93D-3E39-614F-20A2C5AF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0"/>
            <a:ext cx="841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67EFFCD0-8CBF-4B6D-8E22-8D4A3217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7513"/>
            <a:ext cx="7704138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686960DB-E011-1C8E-DEF6-AAF56C79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70199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5A31B4B3-922D-4F7A-DD9D-3D05FBE4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43063"/>
            <a:ext cx="3600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18628A1E-3D8C-40B4-3358-E6875A86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1"/>
          <a:stretch>
            <a:fillRect/>
          </a:stretch>
        </p:blipFill>
        <p:spPr bwMode="auto">
          <a:xfrm>
            <a:off x="2916238" y="1128713"/>
            <a:ext cx="280828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68B57C4A-A686-8BF7-172E-AA9D6ABD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12599" r="59052" b="19151"/>
          <a:stretch>
            <a:fillRect/>
          </a:stretch>
        </p:blipFill>
        <p:spPr bwMode="auto">
          <a:xfrm>
            <a:off x="179388" y="592138"/>
            <a:ext cx="248126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>
            <a:extLst>
              <a:ext uri="{FF2B5EF4-FFF2-40B4-BE49-F238E27FC236}">
                <a16:creationId xmlns:a16="http://schemas.microsoft.com/office/drawing/2014/main" id="{00404026-785A-4976-6268-47169074D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0" t="13651" r="18102" b="18102"/>
          <a:stretch>
            <a:fillRect/>
          </a:stretch>
        </p:blipFill>
        <p:spPr bwMode="auto">
          <a:xfrm>
            <a:off x="6076950" y="561975"/>
            <a:ext cx="280828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#18.m4a">
            <a:hlinkClick r:id="" action="ppaction://media"/>
            <a:extLst>
              <a:ext uri="{FF2B5EF4-FFF2-40B4-BE49-F238E27FC236}">
                <a16:creationId xmlns:a16="http://schemas.microsoft.com/office/drawing/2014/main" id="{E1464F5C-6FD7-8347-941E-A94C193B8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4340" y="5740222"/>
            <a:ext cx="535319" cy="535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1AC6BFEC-AEA0-1A93-7DA6-4E23ACEA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702175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:a16="http://schemas.microsoft.com/office/drawing/2014/main" id="{064EC1EF-B43D-1524-AF1E-62810DAB1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r="11971"/>
          <a:stretch>
            <a:fillRect/>
          </a:stretch>
        </p:blipFill>
        <p:spPr bwMode="auto">
          <a:xfrm>
            <a:off x="5148263" y="0"/>
            <a:ext cx="3887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48CA983C-15F5-A3C7-415F-288CFA21D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2251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CDFBFD77-1A28-668C-F06B-564AD419C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549275"/>
            <a:ext cx="45148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">
            <a:extLst>
              <a:ext uri="{FF2B5EF4-FFF2-40B4-BE49-F238E27FC236}">
                <a16:creationId xmlns:a16="http://schemas.microsoft.com/office/drawing/2014/main" id="{9F85A9F6-24FC-589B-DDB7-9F4784A45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303213"/>
            <a:ext cx="2898775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CEDBD4A2-DF3E-2683-9E37-D18934E85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4284662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>
            <a:extLst>
              <a:ext uri="{FF2B5EF4-FFF2-40B4-BE49-F238E27FC236}">
                <a16:creationId xmlns:a16="http://schemas.microsoft.com/office/drawing/2014/main" id="{A9FAD3EE-F78E-98C1-54E1-E83BF64B9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4313"/>
            <a:ext cx="38163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F1243A4D-A319-9DF7-D58E-2584A414C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0"/>
            <a:ext cx="837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31C34D13-7DB5-B911-BECE-F2DAFE1A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09DACAB2-6462-7442-ED44-5E5FB447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0325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848AC7F-2866-DAE4-FE4B-CE1D8F2F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9052" r="5901"/>
          <a:stretch>
            <a:fillRect/>
          </a:stretch>
        </p:blipFill>
        <p:spPr bwMode="auto">
          <a:xfrm>
            <a:off x="1584325" y="476250"/>
            <a:ext cx="597535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F7A67B3B-0CE0-0C0B-8A36-2233EAFAA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>
            <a:fillRect/>
          </a:stretch>
        </p:blipFill>
        <p:spPr bwMode="auto">
          <a:xfrm>
            <a:off x="1476375" y="-100013"/>
            <a:ext cx="5656263" cy="674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6829DAB4-B866-C853-1CFA-DE7BBBF6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13251"/>
          <a:stretch>
            <a:fillRect/>
          </a:stretch>
        </p:blipFill>
        <p:spPr bwMode="auto">
          <a:xfrm>
            <a:off x="0" y="981075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A1A93BD4-FA46-3049-A63E-B3CD3B9E7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16171" r="21175" b="13777"/>
          <a:stretch>
            <a:fillRect/>
          </a:stretch>
        </p:blipFill>
        <p:spPr bwMode="auto">
          <a:xfrm>
            <a:off x="5795963" y="476250"/>
            <a:ext cx="3348037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scan0005">
            <a:extLst>
              <a:ext uri="{FF2B5EF4-FFF2-40B4-BE49-F238E27FC236}">
                <a16:creationId xmlns:a16="http://schemas.microsoft.com/office/drawing/2014/main" id="{746E4D26-BA4F-F4C2-F75C-FB970F27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t="3648" r="5902" b="18523"/>
          <a:stretch>
            <a:fillRect/>
          </a:stretch>
        </p:blipFill>
        <p:spPr bwMode="auto">
          <a:xfrm>
            <a:off x="165100" y="0"/>
            <a:ext cx="33845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">
            <a:extLst>
              <a:ext uri="{FF2B5EF4-FFF2-40B4-BE49-F238E27FC236}">
                <a16:creationId xmlns:a16="http://schemas.microsoft.com/office/drawing/2014/main" id="{0966C272-EECD-389B-C847-93AFE9372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t="6104" r="23175" b="8543"/>
          <a:stretch>
            <a:fillRect/>
          </a:stretch>
        </p:blipFill>
        <p:spPr bwMode="auto">
          <a:xfrm>
            <a:off x="7473950" y="3522663"/>
            <a:ext cx="16700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>
            <a:extLst>
              <a:ext uri="{FF2B5EF4-FFF2-40B4-BE49-F238E27FC236}">
                <a16:creationId xmlns:a16="http://schemas.microsoft.com/office/drawing/2014/main" id="{8A11A769-CD34-7EBF-7EB6-449A76F0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43039" r="27950" b="42650"/>
          <a:stretch>
            <a:fillRect/>
          </a:stretch>
        </p:blipFill>
        <p:spPr bwMode="auto">
          <a:xfrm>
            <a:off x="1331913" y="4394200"/>
            <a:ext cx="55895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#27.m4a">
            <a:hlinkClick r:id="" action="ppaction://media"/>
            <a:extLst>
              <a:ext uri="{FF2B5EF4-FFF2-40B4-BE49-F238E27FC236}">
                <a16:creationId xmlns:a16="http://schemas.microsoft.com/office/drawing/2014/main" id="{1D7C02F9-4A30-815C-5FE0-8045F40FC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591" y="5451437"/>
            <a:ext cx="564732" cy="564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scan0066">
            <a:extLst>
              <a:ext uri="{FF2B5EF4-FFF2-40B4-BE49-F238E27FC236}">
                <a16:creationId xmlns:a16="http://schemas.microsoft.com/office/drawing/2014/main" id="{3F0D0301-26E5-0231-C8B9-337EDFFD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0"/>
            <a:ext cx="4022725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scan0028">
            <a:extLst>
              <a:ext uri="{FF2B5EF4-FFF2-40B4-BE49-F238E27FC236}">
                <a16:creationId xmlns:a16="http://schemas.microsoft.com/office/drawing/2014/main" id="{BD766B02-D749-EAF9-BB45-9E842ACF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" b="13589"/>
          <a:stretch>
            <a:fillRect/>
          </a:stretch>
        </p:blipFill>
        <p:spPr bwMode="auto">
          <a:xfrm>
            <a:off x="-396875" y="-100013"/>
            <a:ext cx="3749675" cy="51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">
            <a:extLst>
              <a:ext uri="{FF2B5EF4-FFF2-40B4-BE49-F238E27FC236}">
                <a16:creationId xmlns:a16="http://schemas.microsoft.com/office/drawing/2014/main" id="{F2D4D559-0A2C-2FF3-F346-6F35A4C05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125538"/>
            <a:ext cx="3460750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#28.m4a">
            <a:hlinkClick r:id="" action="ppaction://media"/>
            <a:extLst>
              <a:ext uri="{FF2B5EF4-FFF2-40B4-BE49-F238E27FC236}">
                <a16:creationId xmlns:a16="http://schemas.microsoft.com/office/drawing/2014/main" id="{E4B88A22-14CD-03C9-95C5-4934B8F93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26" y="5894830"/>
            <a:ext cx="595254" cy="595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4096F68-0DE4-C87C-8DD1-4F49E7DB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 r="13071"/>
          <a:stretch>
            <a:fillRect/>
          </a:stretch>
        </p:blipFill>
        <p:spPr bwMode="auto">
          <a:xfrm>
            <a:off x="395288" y="144463"/>
            <a:ext cx="4013200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75F83189-6A4E-B9FE-6292-0F35E8173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/>
          <a:stretch>
            <a:fillRect/>
          </a:stretch>
        </p:blipFill>
        <p:spPr bwMode="auto">
          <a:xfrm>
            <a:off x="4668838" y="188913"/>
            <a:ext cx="447516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#29.m4a">
            <a:hlinkClick r:id="" action="ppaction://media"/>
            <a:extLst>
              <a:ext uri="{FF2B5EF4-FFF2-40B4-BE49-F238E27FC236}">
                <a16:creationId xmlns:a16="http://schemas.microsoft.com/office/drawing/2014/main" id="{947E4387-7622-8C1F-E9E8-A63A3F442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6144319"/>
            <a:ext cx="524768" cy="524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DFDAC99-D4A9-BEEF-37E6-8FF17013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6688"/>
            <a:ext cx="79930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24E0F131-705C-33A7-9EB8-040007CE6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58750"/>
            <a:ext cx="413861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>
            <a:extLst>
              <a:ext uri="{FF2B5EF4-FFF2-40B4-BE49-F238E27FC236}">
                <a16:creationId xmlns:a16="http://schemas.microsoft.com/office/drawing/2014/main" id="{A909F6BB-91CF-B9DF-9CFB-2E1439A74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61925"/>
            <a:ext cx="3378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">
            <a:extLst>
              <a:ext uri="{FF2B5EF4-FFF2-40B4-BE49-F238E27FC236}">
                <a16:creationId xmlns:a16="http://schemas.microsoft.com/office/drawing/2014/main" id="{4BDAEA1D-8525-C701-7C2A-ACA8AD9A6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9" r="62296"/>
          <a:stretch>
            <a:fillRect/>
          </a:stretch>
        </p:blipFill>
        <p:spPr bwMode="auto">
          <a:xfrm>
            <a:off x="4019550" y="157163"/>
            <a:ext cx="17272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#30.m4a">
            <a:hlinkClick r:id="" action="ppaction://media"/>
            <a:extLst>
              <a:ext uri="{FF2B5EF4-FFF2-40B4-BE49-F238E27FC236}">
                <a16:creationId xmlns:a16="http://schemas.microsoft.com/office/drawing/2014/main" id="{EAD42FB9-1801-9E5D-4021-BB6902A0E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5603875"/>
            <a:ext cx="633835" cy="633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83814FE4-85EE-4FFD-0260-29097DA72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39598" r="48039" b="14952"/>
          <a:stretch>
            <a:fillRect/>
          </a:stretch>
        </p:blipFill>
        <p:spPr bwMode="auto">
          <a:xfrm>
            <a:off x="395288" y="-44450"/>
            <a:ext cx="446405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>
            <a:extLst>
              <a:ext uri="{FF2B5EF4-FFF2-40B4-BE49-F238E27FC236}">
                <a16:creationId xmlns:a16="http://schemas.microsoft.com/office/drawing/2014/main" id="{13F43DAE-C991-C43B-6BE9-EEEAEE761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60350"/>
            <a:ext cx="3944938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6815597-ABA0-765D-7F21-CB0264B5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0"/>
            <a:ext cx="527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44279D0F-D3E3-9605-9527-A6A4A4A24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t="36349" b="16400"/>
          <a:stretch>
            <a:fillRect/>
          </a:stretch>
        </p:blipFill>
        <p:spPr bwMode="auto">
          <a:xfrm>
            <a:off x="250825" y="333375"/>
            <a:ext cx="8815388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9399D7DB-5886-3361-2AA4-E2FB5042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767085E9-9E0B-263E-5536-00D008B2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9052" r="18500"/>
          <a:stretch>
            <a:fillRect/>
          </a:stretch>
        </p:blipFill>
        <p:spPr bwMode="auto">
          <a:xfrm>
            <a:off x="2268538" y="188913"/>
            <a:ext cx="40957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4D80A3F5-716B-4BAB-E5E9-5F03F9DEB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129588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EE972256-48E9-7573-5694-4E5EB5DEE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8913"/>
            <a:ext cx="4392613" cy="62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">
            <a:extLst>
              <a:ext uri="{FF2B5EF4-FFF2-40B4-BE49-F238E27FC236}">
                <a16:creationId xmlns:a16="http://schemas.microsoft.com/office/drawing/2014/main" id="{2B3B331E-F435-1E1A-B06E-67191E9FC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"/>
          <a:stretch>
            <a:fillRect/>
          </a:stretch>
        </p:blipFill>
        <p:spPr bwMode="auto">
          <a:xfrm>
            <a:off x="179388" y="200025"/>
            <a:ext cx="3744912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E46AC07E-1EE6-79C3-0F1F-4C9374E4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/>
          <a:stretch>
            <a:fillRect/>
          </a:stretch>
        </p:blipFill>
        <p:spPr bwMode="auto">
          <a:xfrm>
            <a:off x="179388" y="1412875"/>
            <a:ext cx="5976937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>
            <a:extLst>
              <a:ext uri="{FF2B5EF4-FFF2-40B4-BE49-F238E27FC236}">
                <a16:creationId xmlns:a16="http://schemas.microsoft.com/office/drawing/2014/main" id="{79C52BDE-90AE-F369-C1BE-E018FD3F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17999" r="60909" b="39209"/>
          <a:stretch>
            <a:fillRect/>
          </a:stretch>
        </p:blipFill>
        <p:spPr bwMode="auto">
          <a:xfrm>
            <a:off x="5114925" y="255588"/>
            <a:ext cx="40290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0C082C0C-5B56-0113-1C1B-C52122E84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995738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>
            <a:extLst>
              <a:ext uri="{FF2B5EF4-FFF2-40B4-BE49-F238E27FC236}">
                <a16:creationId xmlns:a16="http://schemas.microsoft.com/office/drawing/2014/main" id="{7D40F9DE-A41A-1FA5-2667-05D9872C7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73125"/>
            <a:ext cx="42195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5708187-48BE-A76C-ED50-60B84157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7"/>
          <a:stretch>
            <a:fillRect/>
          </a:stretch>
        </p:blipFill>
        <p:spPr bwMode="auto">
          <a:xfrm>
            <a:off x="2824163" y="571500"/>
            <a:ext cx="34956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7D721C42-7697-7595-BF04-3220BA2D6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10500" r="53148" b="47594"/>
          <a:stretch>
            <a:fillRect/>
          </a:stretch>
        </p:blipFill>
        <p:spPr bwMode="auto">
          <a:xfrm>
            <a:off x="107950" y="496888"/>
            <a:ext cx="3816350" cy="56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2">
            <a:extLst>
              <a:ext uri="{FF2B5EF4-FFF2-40B4-BE49-F238E27FC236}">
                <a16:creationId xmlns:a16="http://schemas.microsoft.com/office/drawing/2014/main" id="{2C700348-67B2-48C6-818D-81682C3E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52499" r="46555" b="8652"/>
          <a:stretch>
            <a:fillRect/>
          </a:stretch>
        </p:blipFill>
        <p:spPr bwMode="auto">
          <a:xfrm>
            <a:off x="4211638" y="620713"/>
            <a:ext cx="4608512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7F377A0B-DD77-B5AC-B941-EF688C15A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052513"/>
            <a:ext cx="3408363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1">
            <a:extLst>
              <a:ext uri="{FF2B5EF4-FFF2-40B4-BE49-F238E27FC236}">
                <a16:creationId xmlns:a16="http://schemas.microsoft.com/office/drawing/2014/main" id="{57852F6A-BF47-E59B-54F0-8ECBD3D79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58775"/>
            <a:ext cx="231140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">
            <a:extLst>
              <a:ext uri="{FF2B5EF4-FFF2-40B4-BE49-F238E27FC236}">
                <a16:creationId xmlns:a16="http://schemas.microsoft.com/office/drawing/2014/main" id="{6BEC6926-5F66-A8F9-FDF0-1A8280E34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1052513"/>
            <a:ext cx="3363912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#41.m4a">
            <a:hlinkClick r:id="" action="ppaction://media"/>
            <a:extLst>
              <a:ext uri="{FF2B5EF4-FFF2-40B4-BE49-F238E27FC236}">
                <a16:creationId xmlns:a16="http://schemas.microsoft.com/office/drawing/2014/main" id="{5D0D02DF-7BDD-A022-1D69-ECEC3B5AA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0458" y="5714451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585E5-3695-8BB0-7ED4-0CF2C42FF968}"/>
              </a:ext>
            </a:extLst>
          </p:cNvPr>
          <p:cNvSpPr txBox="1"/>
          <p:nvPr/>
        </p:nvSpPr>
        <p:spPr>
          <a:xfrm>
            <a:off x="2051720" y="2998113"/>
            <a:ext cx="6912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“slide 42 1.04 Strauss audio” </a:t>
            </a:r>
          </a:p>
        </p:txBody>
      </p:sp>
      <p:pic>
        <p:nvPicPr>
          <p:cNvPr id="4" name="#42.m4a">
            <a:hlinkClick r:id="" action="ppaction://media"/>
            <a:extLst>
              <a:ext uri="{FF2B5EF4-FFF2-40B4-BE49-F238E27FC236}">
                <a16:creationId xmlns:a16="http://schemas.microsoft.com/office/drawing/2014/main" id="{3DDE827B-64F3-AEA8-0B2B-7858E9530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458112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ECBF777B-BD23-F6E2-6983-5458C353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B8364DEE-2998-DEA8-EC9B-E9E60726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770FADCF-D553-B548-CAA9-6BAA980BA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61D20C64-B7C6-4E58-5D3A-EA4F22B5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6950" r="5202"/>
          <a:stretch>
            <a:fillRect/>
          </a:stretch>
        </p:blipFill>
        <p:spPr bwMode="auto">
          <a:xfrm>
            <a:off x="4716463" y="549275"/>
            <a:ext cx="3768725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A7E7C62F-7329-8D63-2496-620E576E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0"/>
            <a:ext cx="512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7A6D3E23-7B52-A1B3-872A-561D7B3D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48895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>
            <a:extLst>
              <a:ext uri="{FF2B5EF4-FFF2-40B4-BE49-F238E27FC236}">
                <a16:creationId xmlns:a16="http://schemas.microsoft.com/office/drawing/2014/main" id="{34962146-F80B-828B-0528-A9AF4360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6950" r="5202"/>
          <a:stretch>
            <a:fillRect/>
          </a:stretch>
        </p:blipFill>
        <p:spPr bwMode="auto">
          <a:xfrm>
            <a:off x="4716463" y="646113"/>
            <a:ext cx="3768725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D59345A-CE19-D40A-A4EB-2BDA55FAD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4802" r="67851" b="16402"/>
          <a:stretch>
            <a:fillRect/>
          </a:stretch>
        </p:blipFill>
        <p:spPr bwMode="auto">
          <a:xfrm>
            <a:off x="107950" y="523875"/>
            <a:ext cx="2376488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B7EAD3AB-31B0-B766-4B8F-3483FA5C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7" t="24802" r="6950" b="16402"/>
          <a:stretch>
            <a:fillRect/>
          </a:stretch>
        </p:blipFill>
        <p:spPr bwMode="auto">
          <a:xfrm>
            <a:off x="5681663" y="528638"/>
            <a:ext cx="33543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3A528539-5240-96EF-6BB7-E63161337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7"/>
          <a:stretch>
            <a:fillRect/>
          </a:stretch>
        </p:blipFill>
        <p:spPr bwMode="auto">
          <a:xfrm>
            <a:off x="2333625" y="596900"/>
            <a:ext cx="34972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#5.m4a">
            <a:hlinkClick r:id="" action="ppaction://media"/>
            <a:extLst>
              <a:ext uri="{FF2B5EF4-FFF2-40B4-BE49-F238E27FC236}">
                <a16:creationId xmlns:a16="http://schemas.microsoft.com/office/drawing/2014/main" id="{A681D71C-4688-3651-5776-64E7570DE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5734" y="5773774"/>
            <a:ext cx="575469" cy="575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0F5FAA69-1039-5338-E31F-A3CB37B94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3A816181-143D-2D24-ED1C-AA249E60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D0D4E347-5F73-63AC-8B41-FA0A27E4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6950" r="23225" b="8000"/>
          <a:stretch>
            <a:fillRect/>
          </a:stretch>
        </p:blipFill>
        <p:spPr bwMode="auto">
          <a:xfrm>
            <a:off x="2124075" y="549275"/>
            <a:ext cx="6480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0A00201F-7DAA-C2BD-32EC-BCDD7C56A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45148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4C937EDE-1DF8-8DD6-E3D8-9A0FABCBE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68638"/>
            <a:ext cx="56769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A649E4D1-7188-FFF3-0FBC-2880B49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0D3414E-6DAF-4916-562B-6C70DD99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0FDBCADF-D1E3-EAC4-7AC0-F40CEB288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200525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A4511CE6-DAE3-534A-921F-275D2CF30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6550"/>
            <a:ext cx="4249738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A book with a picture of a couple of people&#10;&#10;AI-generated content may be incorrect.">
            <a:extLst>
              <a:ext uri="{FF2B5EF4-FFF2-40B4-BE49-F238E27FC236}">
                <a16:creationId xmlns:a16="http://schemas.microsoft.com/office/drawing/2014/main" id="{D458170E-9FBC-E480-E31C-C5781A91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1150" r="9052" b="17451"/>
          <a:stretch>
            <a:fillRect/>
          </a:stretch>
        </p:blipFill>
        <p:spPr bwMode="auto">
          <a:xfrm>
            <a:off x="1476375" y="-242888"/>
            <a:ext cx="71278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86D252C5-4E72-01D4-CBD8-C0B99123B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r="12061"/>
          <a:stretch>
            <a:fillRect/>
          </a:stretch>
        </p:blipFill>
        <p:spPr bwMode="auto">
          <a:xfrm>
            <a:off x="323850" y="549275"/>
            <a:ext cx="3960813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>
            <a:extLst>
              <a:ext uri="{FF2B5EF4-FFF2-40B4-BE49-F238E27FC236}">
                <a16:creationId xmlns:a16="http://schemas.microsoft.com/office/drawing/2014/main" id="{C378DC00-70A3-FCF4-41AB-98417185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>
            <a:extLst>
              <a:ext uri="{FF2B5EF4-FFF2-40B4-BE49-F238E27FC236}">
                <a16:creationId xmlns:a16="http://schemas.microsoft.com/office/drawing/2014/main" id="{CF7A1522-4FDC-0DFD-C26F-6EA10A9F7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07975"/>
            <a:ext cx="231140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">
            <a:extLst>
              <a:ext uri="{FF2B5EF4-FFF2-40B4-BE49-F238E27FC236}">
                <a16:creationId xmlns:a16="http://schemas.microsoft.com/office/drawing/2014/main" id="{A2A54FCA-C0DF-C0DB-E594-43D117779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3960813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199</Words>
  <Application>Microsoft Macintosh PowerPoint</Application>
  <PresentationFormat>On-screen Show (4:3)</PresentationFormat>
  <Paragraphs>59</Paragraphs>
  <Slides>107</Slides>
  <Notes>29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0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Bade, Patrick</dc:creator>
  <cp:lastModifiedBy>Lockdown University</cp:lastModifiedBy>
  <cp:revision>75</cp:revision>
  <dcterms:created xsi:type="dcterms:W3CDTF">2008-12-11T09:50:30Z</dcterms:created>
  <dcterms:modified xsi:type="dcterms:W3CDTF">2025-12-31T17:57:06Z</dcterms:modified>
</cp:coreProperties>
</file>