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4A5540-67F6-2241-BE49-E18F302B220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arner.org/courses/worldlit/gilgamesh/watch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.ted.com/lessons/what-makes-a-hero-matthew-winkle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650" y="279428"/>
            <a:ext cx="7196328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Monday August 18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97" y="3179367"/>
            <a:ext cx="8996603" cy="2907469"/>
          </a:xfrm>
        </p:spPr>
        <p:txBody>
          <a:bodyPr/>
          <a:lstStyle/>
          <a:p>
            <a:r>
              <a:rPr lang="en-US" sz="2800" dirty="0"/>
              <a:t>World Standard:RI.9-10.3. Analyze how the author unfolds an analysis or series of ideas or events, including the order in which </a:t>
            </a:r>
            <a:r>
              <a:rPr lang="en-US" sz="2800" dirty="0" smtClean="0"/>
              <a:t>the points </a:t>
            </a:r>
            <a:r>
              <a:rPr lang="en-US" sz="2800" dirty="0"/>
              <a:t>are made, how they are introduced and developed, and the connections that are drawn between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3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Activator/Journal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658459"/>
            <a:ext cx="7612064" cy="4182035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sz="3200" smtClean="0"/>
              <a:t>Journal </a:t>
            </a:r>
            <a:r>
              <a:rPr lang="en-US" sz="3200" smtClean="0"/>
              <a:t>7: </a:t>
            </a:r>
            <a:r>
              <a:rPr lang="en-US" sz="3200" smtClean="0"/>
              <a:t>When </a:t>
            </a:r>
            <a:r>
              <a:rPr lang="en-US" sz="3200" dirty="0" smtClean="0"/>
              <a:t>you hear or read the word, epic, what comes to mind? Why? Do you have any examples?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://www.learner.org/courses/worldlit</a:t>
            </a:r>
            <a:r>
              <a:rPr lang="en-US" dirty="0" smtClean="0">
                <a:hlinkClick r:id="rId2"/>
              </a:rPr>
              <a:t>/gilgamesh</a:t>
            </a:r>
            <a:r>
              <a:rPr lang="en-US" dirty="0">
                <a:hlinkClick r:id="rId2"/>
              </a:rPr>
              <a:t>/watch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476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Hero’s Journey</a:t>
            </a:r>
            <a:br>
              <a:rPr lang="en-US" dirty="0" smtClean="0"/>
            </a:br>
            <a:r>
              <a:rPr lang="en-US" dirty="0" smtClean="0"/>
              <a:t>-What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Stages in which almost every hero goes through (no matter what culture the hero is a part of). This can also be called the </a:t>
            </a:r>
            <a:r>
              <a:rPr lang="en-US" sz="3600" dirty="0" err="1" smtClean="0"/>
              <a:t>monomyth</a:t>
            </a:r>
            <a:r>
              <a:rPr lang="en-US" sz="3600" dirty="0" smtClean="0"/>
              <a:t>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0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2540"/>
            <a:ext cx="9143999" cy="504761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12800" dirty="0" smtClean="0"/>
          </a:p>
          <a:p>
            <a:pPr marL="0" indent="0" algn="ctr">
              <a:buNone/>
            </a:pPr>
            <a:r>
              <a:rPr lang="en-US" sz="10000" dirty="0" smtClean="0"/>
              <a:t>Heroes </a:t>
            </a:r>
            <a:r>
              <a:rPr lang="en-US" sz="10000" dirty="0"/>
              <a:t>exist in a world is considered ordinary or uneventful by those who live there. </a:t>
            </a:r>
            <a:r>
              <a:rPr lang="en-US" sz="10000" dirty="0" smtClean="0"/>
              <a:t>Often </a:t>
            </a:r>
            <a:r>
              <a:rPr lang="en-US" sz="10000" dirty="0"/>
              <a:t>the heroes are considered odd by those in the ordinary world and possess some ability or </a:t>
            </a:r>
            <a:r>
              <a:rPr lang="en-US" sz="10000" dirty="0" smtClean="0"/>
              <a:t>characteristic </a:t>
            </a:r>
            <a:r>
              <a:rPr lang="en-US" sz="10000" dirty="0"/>
              <a:t>that makes them feel out-of-place. </a:t>
            </a:r>
          </a:p>
          <a:p>
            <a:endParaRPr lang="en-US" sz="11000" dirty="0"/>
          </a:p>
        </p:txBody>
      </p:sp>
    </p:spTree>
    <p:extLst>
      <p:ext uri="{BB962C8B-B14F-4D97-AF65-F5344CB8AC3E}">
        <p14:creationId xmlns:p14="http://schemas.microsoft.com/office/powerpoint/2010/main" val="92626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 The Wonderful Wizard of Oz: Dorothy in Kansas</a:t>
            </a:r>
          </a:p>
          <a:p>
            <a:pPr marL="0" indent="0" algn="ctr">
              <a:buNone/>
            </a:pPr>
            <a:r>
              <a:rPr lang="en-US" sz="3200" dirty="0"/>
              <a:t> The Hobbit: Bilbo Baggins in </a:t>
            </a:r>
            <a:r>
              <a:rPr lang="en-US" sz="3200" dirty="0" err="1"/>
              <a:t>Hobbiton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 Star Wars: Luke Skywalker on </a:t>
            </a:r>
            <a:r>
              <a:rPr lang="en-US" sz="3200" dirty="0" err="1"/>
              <a:t>Tatooine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 The Lion King: </a:t>
            </a:r>
            <a:r>
              <a:rPr lang="en-US" sz="3200" dirty="0" err="1"/>
              <a:t>Simba</a:t>
            </a:r>
            <a:r>
              <a:rPr lang="en-US" sz="3200" dirty="0"/>
              <a:t> at Pride </a:t>
            </a:r>
            <a:r>
              <a:rPr lang="en-US" sz="3200" dirty="0" smtClean="0"/>
              <a:t>Rock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18505" y="412387"/>
            <a:ext cx="6086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Examples: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5855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8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9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need more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http://ed.ted.com/lessons/what-makes-a-hero-matthew-</a:t>
            </a:r>
            <a:r>
              <a:rPr lang="en-US" sz="3200" dirty="0" smtClean="0">
                <a:hlinkClick r:id="rId2"/>
              </a:rPr>
              <a:t>winkler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426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Write your own Hero’s Journey. Think about a TV show you just watched or maybe a book you just read. Who was the hero? What did he/she go through? Think about everything we just covered and write your own! </a:t>
            </a:r>
          </a:p>
          <a:p>
            <a:r>
              <a:rPr lang="en-US" sz="2800" dirty="0" smtClean="0"/>
              <a:t>Add a sentence at the bottom describing what you just wrote/drew. This will be turned in for a grade!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2294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54</TotalTime>
  <Words>306</Words>
  <Application>Microsoft Macintosh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Habitat</vt:lpstr>
      <vt:lpstr>Monday August 18th, 2014</vt:lpstr>
      <vt:lpstr>Activator/Journal </vt:lpstr>
      <vt:lpstr>Hero’s Journey -What is it?</vt:lpstr>
      <vt:lpstr>PowerPoint Presentation</vt:lpstr>
      <vt:lpstr>PowerPoint Presentation</vt:lpstr>
      <vt:lpstr>PowerPoint Presentation</vt:lpstr>
      <vt:lpstr>PowerPoint Presentation</vt:lpstr>
      <vt:lpstr>Still need more help?</vt:lpstr>
      <vt:lpstr>What do we do now?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August 18th, 2014</dc:title>
  <dc:creator>Rachael Bourne</dc:creator>
  <cp:lastModifiedBy>Rachael Bourne</cp:lastModifiedBy>
  <cp:revision>7</cp:revision>
  <dcterms:created xsi:type="dcterms:W3CDTF">2014-08-17T15:03:07Z</dcterms:created>
  <dcterms:modified xsi:type="dcterms:W3CDTF">2014-08-17T17:49:28Z</dcterms:modified>
</cp:coreProperties>
</file>