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104"/>
  </p:notesMasterIdLst>
  <p:sldIdLst>
    <p:sldId id="318" r:id="rId2"/>
    <p:sldId id="357" r:id="rId3"/>
    <p:sldId id="334" r:id="rId4"/>
    <p:sldId id="308" r:id="rId5"/>
    <p:sldId id="307" r:id="rId6"/>
    <p:sldId id="303" r:id="rId7"/>
    <p:sldId id="294" r:id="rId8"/>
    <p:sldId id="323" r:id="rId9"/>
    <p:sldId id="291" r:id="rId10"/>
    <p:sldId id="319" r:id="rId11"/>
    <p:sldId id="305" r:id="rId12"/>
    <p:sldId id="364" r:id="rId13"/>
    <p:sldId id="327" r:id="rId14"/>
    <p:sldId id="331" r:id="rId15"/>
    <p:sldId id="304" r:id="rId16"/>
    <p:sldId id="306" r:id="rId17"/>
    <p:sldId id="330" r:id="rId18"/>
    <p:sldId id="352" r:id="rId19"/>
    <p:sldId id="356" r:id="rId20"/>
    <p:sldId id="349" r:id="rId21"/>
    <p:sldId id="322" r:id="rId22"/>
    <p:sldId id="335" r:id="rId23"/>
    <p:sldId id="365" r:id="rId24"/>
    <p:sldId id="315" r:id="rId25"/>
    <p:sldId id="320" r:id="rId26"/>
    <p:sldId id="301" r:id="rId27"/>
    <p:sldId id="299" r:id="rId28"/>
    <p:sldId id="346" r:id="rId29"/>
    <p:sldId id="348" r:id="rId30"/>
    <p:sldId id="361" r:id="rId31"/>
    <p:sldId id="359" r:id="rId32"/>
    <p:sldId id="314" r:id="rId33"/>
    <p:sldId id="362" r:id="rId34"/>
    <p:sldId id="360" r:id="rId35"/>
    <p:sldId id="310" r:id="rId36"/>
    <p:sldId id="339" r:id="rId37"/>
    <p:sldId id="337" r:id="rId38"/>
    <p:sldId id="336" r:id="rId39"/>
    <p:sldId id="326" r:id="rId40"/>
    <p:sldId id="354" r:id="rId41"/>
    <p:sldId id="355" r:id="rId42"/>
    <p:sldId id="353" r:id="rId43"/>
    <p:sldId id="321" r:id="rId44"/>
    <p:sldId id="317" r:id="rId45"/>
    <p:sldId id="316" r:id="rId46"/>
    <p:sldId id="325" r:id="rId47"/>
    <p:sldId id="266" r:id="rId48"/>
    <p:sldId id="302" r:id="rId49"/>
    <p:sldId id="272" r:id="rId50"/>
    <p:sldId id="300" r:id="rId51"/>
    <p:sldId id="298" r:id="rId52"/>
    <p:sldId id="297" r:id="rId53"/>
    <p:sldId id="296" r:id="rId54"/>
    <p:sldId id="295" r:id="rId55"/>
    <p:sldId id="293" r:id="rId56"/>
    <p:sldId id="292" r:id="rId57"/>
    <p:sldId id="284" r:id="rId58"/>
    <p:sldId id="285" r:id="rId59"/>
    <p:sldId id="286" r:id="rId60"/>
    <p:sldId id="287" r:id="rId61"/>
    <p:sldId id="288" r:id="rId62"/>
    <p:sldId id="289" r:id="rId63"/>
    <p:sldId id="273" r:id="rId64"/>
    <p:sldId id="281" r:id="rId65"/>
    <p:sldId id="279" r:id="rId66"/>
    <p:sldId id="278" r:id="rId67"/>
    <p:sldId id="283" r:id="rId68"/>
    <p:sldId id="277" r:id="rId69"/>
    <p:sldId id="275" r:id="rId70"/>
    <p:sldId id="282" r:id="rId71"/>
    <p:sldId id="274" r:id="rId72"/>
    <p:sldId id="256" r:id="rId73"/>
    <p:sldId id="257" r:id="rId74"/>
    <p:sldId id="258" r:id="rId75"/>
    <p:sldId id="259" r:id="rId76"/>
    <p:sldId id="260" r:id="rId77"/>
    <p:sldId id="261" r:id="rId78"/>
    <p:sldId id="262" r:id="rId79"/>
    <p:sldId id="263" r:id="rId80"/>
    <p:sldId id="264" r:id="rId81"/>
    <p:sldId id="265" r:id="rId82"/>
    <p:sldId id="363" r:id="rId83"/>
    <p:sldId id="267" r:id="rId84"/>
    <p:sldId id="268" r:id="rId85"/>
    <p:sldId id="269" r:id="rId86"/>
    <p:sldId id="270" r:id="rId87"/>
    <p:sldId id="366" r:id="rId88"/>
    <p:sldId id="345" r:id="rId89"/>
    <p:sldId id="344" r:id="rId90"/>
    <p:sldId id="343" r:id="rId91"/>
    <p:sldId id="342" r:id="rId92"/>
    <p:sldId id="341" r:id="rId93"/>
    <p:sldId id="271" r:id="rId94"/>
    <p:sldId id="340" r:id="rId95"/>
    <p:sldId id="329" r:id="rId96"/>
    <p:sldId id="313" r:id="rId97"/>
    <p:sldId id="309" r:id="rId98"/>
    <p:sldId id="311" r:id="rId99"/>
    <p:sldId id="358" r:id="rId100"/>
    <p:sldId id="350" r:id="rId101"/>
    <p:sldId id="347" r:id="rId102"/>
    <p:sldId id="328" r:id="rId103"/>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2996" autoAdjust="0"/>
  </p:normalViewPr>
  <p:slideViewPr>
    <p:cSldViewPr>
      <p:cViewPr varScale="1">
        <p:scale>
          <a:sx n="108" d="100"/>
          <a:sy n="108" d="100"/>
        </p:scale>
        <p:origin x="178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C7630F-DE34-9F6E-B380-4E212E70FD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1EB33FE9-61CD-B85B-7A01-9D0CF41153C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4D5F945-8C23-5642-8437-4911AC9AC1F2}" type="datetimeFigureOut">
              <a:rPr lang="en-GB"/>
              <a:pPr>
                <a:defRPr/>
              </a:pPr>
              <a:t>22/05/2026</a:t>
            </a:fld>
            <a:endParaRPr lang="en-GB"/>
          </a:p>
        </p:txBody>
      </p:sp>
      <p:sp>
        <p:nvSpPr>
          <p:cNvPr id="4" name="Slide Image Placeholder 3">
            <a:extLst>
              <a:ext uri="{FF2B5EF4-FFF2-40B4-BE49-F238E27FC236}">
                <a16:creationId xmlns:a16="http://schemas.microsoft.com/office/drawing/2014/main" id="{82D8C31E-F304-C5E4-5D74-A1354E162AA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4A50F1B6-A21D-7857-7012-A41038C843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a:extLst>
              <a:ext uri="{FF2B5EF4-FFF2-40B4-BE49-F238E27FC236}">
                <a16:creationId xmlns:a16="http://schemas.microsoft.com/office/drawing/2014/main" id="{888EA14F-454E-66FA-CCD1-CA022AA18DE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B3FFA96F-5CA4-BC9C-74CC-FC5D0F203D6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FEE1CB56-EDC0-0348-8892-2874A71A6CFA}"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09CA060-0FA7-72FD-8651-CEF4B9F02C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28AC718-C99C-DBCB-58F0-140419F77C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Bn Caracas Sacha G To be Parisian, it is not necessary to  be born there but to be reborn there” father grandson of Rabbi of Altona youngest son of12 children Paris age 3</a:t>
            </a:r>
          </a:p>
        </p:txBody>
      </p:sp>
      <p:sp>
        <p:nvSpPr>
          <p:cNvPr id="4100" name="Slide Number Placeholder 3">
            <a:extLst>
              <a:ext uri="{FF2B5EF4-FFF2-40B4-BE49-F238E27FC236}">
                <a16:creationId xmlns:a16="http://schemas.microsoft.com/office/drawing/2014/main" id="{C0260EB9-43DF-B4E3-D63A-B03E11EF8C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A8C866-1557-6144-B952-FB41CE3248CE}" type="slidenum">
              <a:rPr lang="en-GB" altLang="en-US" smtClean="0"/>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82CA8CF8-C86B-5897-5F62-537040ECC2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662C7383-F797-4C3D-714E-04FC51DF1D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It girl of 1490s</a:t>
            </a:r>
          </a:p>
        </p:txBody>
      </p:sp>
      <p:sp>
        <p:nvSpPr>
          <p:cNvPr id="25604" name="Slide Number Placeholder 3">
            <a:extLst>
              <a:ext uri="{FF2B5EF4-FFF2-40B4-BE49-F238E27FC236}">
                <a16:creationId xmlns:a16="http://schemas.microsoft.com/office/drawing/2014/main" id="{6ACD015B-D16B-2846-B98F-F6E2CB7C21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01DC5F-4F27-094D-A360-E90213AA9790}" type="slidenum">
              <a:rPr lang="en-GB" altLang="en-US" smtClean="0"/>
              <a:pPr/>
              <a:t>13</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130F22A-5B15-C7F3-0355-0406CC50AF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9249127E-0CBF-3DC3-C581-2849188275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Louise de La Valliere. Modest critical success. 27 perfs</a:t>
            </a:r>
          </a:p>
        </p:txBody>
      </p:sp>
      <p:sp>
        <p:nvSpPr>
          <p:cNvPr id="27652" name="Slide Number Placeholder 3">
            <a:extLst>
              <a:ext uri="{FF2B5EF4-FFF2-40B4-BE49-F238E27FC236}">
                <a16:creationId xmlns:a16="http://schemas.microsoft.com/office/drawing/2014/main" id="{9A64F36D-196D-F5D5-207E-76B0601976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BC3C96C-EBF8-6040-A28B-AD6310D769D6}" type="slidenum">
              <a:rPr lang="en-GB" altLang="en-US" smtClean="0"/>
              <a:pPr/>
              <a:t>14</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CCC09638-9C05-C5E3-095A-26F112C99F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334C62C-F7ED-ADED-6187-6A5DDC92A6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1912 same season as Petrushka and Daphnis and Chloe</a:t>
            </a:r>
          </a:p>
        </p:txBody>
      </p:sp>
      <p:sp>
        <p:nvSpPr>
          <p:cNvPr id="29700" name="Slide Number Placeholder 3">
            <a:extLst>
              <a:ext uri="{FF2B5EF4-FFF2-40B4-BE49-F238E27FC236}">
                <a16:creationId xmlns:a16="http://schemas.microsoft.com/office/drawing/2014/main" id="{4A2747C9-9933-E115-17E5-4282D1225A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D145B65-960D-5247-BC19-A9A46F8AED1F}" type="slidenum">
              <a:rPr lang="en-GB" altLang="en-US" smtClean="0"/>
              <a:pPr/>
              <a:t>15</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B7D2E63-DCA8-4F5E-2C9C-1879EE140E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A58CE22B-8ED0-033F-C1D8-289EE8FFC5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5CBB3867-2897-AFAB-D019-F581B8645F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176135-7658-7B40-907B-4D8A68E9373C}" type="slidenum">
              <a:rPr lang="en-GB" altLang="en-US" smtClean="0"/>
              <a:pPr/>
              <a:t>16</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B76F9ABF-0ADE-AA92-37D6-F453810187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E3A8CE22-7552-CE6B-C083-11D3E0265D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28 June 1942 Arles </a:t>
            </a:r>
          </a:p>
        </p:txBody>
      </p:sp>
      <p:sp>
        <p:nvSpPr>
          <p:cNvPr id="34820" name="Slide Number Placeholder 3">
            <a:extLst>
              <a:ext uri="{FF2B5EF4-FFF2-40B4-BE49-F238E27FC236}">
                <a16:creationId xmlns:a16="http://schemas.microsoft.com/office/drawing/2014/main" id="{6CE05A3F-1270-5AC2-C372-7562063758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3CF9929-3C0B-B741-B521-CC792DE47943}" type="slidenum">
              <a:rPr lang="en-GB" altLang="en-US" smtClean="0"/>
              <a:pPr/>
              <a:t>18</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3E113A13-9FD0-54BA-3707-BAE76C44AB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5E2F52A4-94F8-E236-F5D3-0A9C627F92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Letter 24 nov 1942 2 weeks after Torch</a:t>
            </a:r>
          </a:p>
        </p:txBody>
      </p:sp>
      <p:sp>
        <p:nvSpPr>
          <p:cNvPr id="37892" name="Slide Number Placeholder 3">
            <a:extLst>
              <a:ext uri="{FF2B5EF4-FFF2-40B4-BE49-F238E27FC236}">
                <a16:creationId xmlns:a16="http://schemas.microsoft.com/office/drawing/2014/main" id="{8B399542-4B3E-B5B2-853F-2D6496AD6D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580C14-DDBD-B34B-B1A4-623946EF4F77}" type="slidenum">
              <a:rPr lang="en-GB" altLang="en-US" smtClean="0"/>
              <a:pPr/>
              <a:t>20</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5D44BB1B-DD16-3ACA-4730-4D2A4E12CB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05C03602-0B01-D922-2F20-910FC41422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Andre Pernet Garnier 1935</a:t>
            </a:r>
          </a:p>
        </p:txBody>
      </p:sp>
      <p:sp>
        <p:nvSpPr>
          <p:cNvPr id="39940" name="Slide Number Placeholder 3">
            <a:extLst>
              <a:ext uri="{FF2B5EF4-FFF2-40B4-BE49-F238E27FC236}">
                <a16:creationId xmlns:a16="http://schemas.microsoft.com/office/drawing/2014/main" id="{DAF167CD-5A3F-B55E-3F86-D0AE6C1440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CB8D1FC-53CC-C345-9809-A058F6D174B7}" type="slidenum">
              <a:rPr lang="en-GB" altLang="en-US" smtClean="0"/>
              <a:pPr/>
              <a:t>21</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A2F971DD-05EE-CE4B-D512-9EF6E1B0FB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5F8E123F-8BE2-02E5-6AC0-F194846ADA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Salon of Madeleine Lamaire</a:t>
            </a:r>
          </a:p>
        </p:txBody>
      </p:sp>
      <p:sp>
        <p:nvSpPr>
          <p:cNvPr id="43012" name="Slide Number Placeholder 3">
            <a:extLst>
              <a:ext uri="{FF2B5EF4-FFF2-40B4-BE49-F238E27FC236}">
                <a16:creationId xmlns:a16="http://schemas.microsoft.com/office/drawing/2014/main" id="{9EF857C8-9C76-D089-1596-A7ED00E2B7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11F823-0F0B-2B46-A17A-0A6CF841BDDC}" type="slidenum">
              <a:rPr lang="en-GB" altLang="en-US" smtClean="0"/>
              <a:pPr/>
              <a:t>23</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F5034080-9EC3-5ACE-E701-06482EE121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8A457572-F2A6-8C7B-5EFB-E14FDE17E0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H 18 P 22 2 yrs rel. Jean Santeuil “I mean you to be ever present in my novel like a god in disguise whom no mortel can recognise1898</a:t>
            </a:r>
          </a:p>
        </p:txBody>
      </p:sp>
      <p:sp>
        <p:nvSpPr>
          <p:cNvPr id="45060" name="Slide Number Placeholder 3">
            <a:extLst>
              <a:ext uri="{FF2B5EF4-FFF2-40B4-BE49-F238E27FC236}">
                <a16:creationId xmlns:a16="http://schemas.microsoft.com/office/drawing/2014/main" id="{66A688D4-7FB9-4764-0E9F-A99759790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A8AB89-60B1-3945-94A7-8A49C8FD10EA}" type="slidenum">
              <a:rPr lang="en-GB" altLang="en-US" smtClean="0"/>
              <a:pPr/>
              <a:t>24</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31A0B8F8-74CB-C2A0-512E-2517171B95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5EBFE24E-6223-3E71-2C79-397673CE59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Amitied amoureuse Close friendship. Dedicated song to her</a:t>
            </a:r>
          </a:p>
        </p:txBody>
      </p:sp>
      <p:sp>
        <p:nvSpPr>
          <p:cNvPr id="48132" name="Slide Number Placeholder 3">
            <a:extLst>
              <a:ext uri="{FF2B5EF4-FFF2-40B4-BE49-F238E27FC236}">
                <a16:creationId xmlns:a16="http://schemas.microsoft.com/office/drawing/2014/main" id="{B848C76E-5B04-C24D-E9B7-54E254B5C7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690E0F-2C8F-4940-B75F-094B7B95CEA1}" type="slidenum">
              <a:rPr lang="en-GB" altLang="en-US" smtClean="0"/>
              <a:pPr/>
              <a:t>26</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F5FA5453-A24E-EE8B-D4D8-7F989815CD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3A79E1E5-7CFD-9562-3744-AA8C6A356D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Jewish boy composers and performers. Later expressed profound disgust for RC church, vague belief in God 9</a:t>
            </a:r>
            <a:r>
              <a:rPr lang="en-GB" altLang="en-US" baseline="30000"/>
              <a:t>th</a:t>
            </a:r>
            <a:r>
              <a:rPr lang="en-GB" altLang="en-US"/>
              <a:t> aug 1874</a:t>
            </a:r>
          </a:p>
        </p:txBody>
      </p:sp>
      <p:sp>
        <p:nvSpPr>
          <p:cNvPr id="6148" name="Slide Number Placeholder 3">
            <a:extLst>
              <a:ext uri="{FF2B5EF4-FFF2-40B4-BE49-F238E27FC236}">
                <a16:creationId xmlns:a16="http://schemas.microsoft.com/office/drawing/2014/main" id="{10709DDE-259E-FAB2-2D0D-CEBE892963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588EBD-BDAF-7241-A6DA-756EEE239D44}" type="slidenum">
              <a:rPr lang="en-GB" altLang="en-US" smtClean="0"/>
              <a:pPr/>
              <a:t>2</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15DBB7C-9FBE-973C-A3AC-1FFAE489F1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566EACBD-1184-9191-91FF-603242D7B4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Published Journal Yesterday after two hour  passed at Liane de Pougy while she posed for La Gandara. Supernatural beauty of this woman, heavenly poetry that disturbs my  skeptical calm</a:t>
            </a:r>
          </a:p>
        </p:txBody>
      </p:sp>
      <p:sp>
        <p:nvSpPr>
          <p:cNvPr id="51204" name="Slide Number Placeholder 3">
            <a:extLst>
              <a:ext uri="{FF2B5EF4-FFF2-40B4-BE49-F238E27FC236}">
                <a16:creationId xmlns:a16="http://schemas.microsoft.com/office/drawing/2014/main" id="{E6964869-85C8-3A73-47E7-1C2D16BBC1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96E838-C7AC-C942-8A3D-BA7794596869}" type="slidenum">
              <a:rPr lang="en-GB" altLang="en-US" smtClean="0"/>
              <a:pPr/>
              <a:t>28</a:t>
            </a:fld>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3AC7F305-430E-5298-1B99-E7120DA414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0FE7127D-FC57-EB5E-0AF0-DA069CD5E7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Caricature by Cocteau</a:t>
            </a:r>
          </a:p>
        </p:txBody>
      </p:sp>
      <p:sp>
        <p:nvSpPr>
          <p:cNvPr id="53252" name="Slide Number Placeholder 3">
            <a:extLst>
              <a:ext uri="{FF2B5EF4-FFF2-40B4-BE49-F238E27FC236}">
                <a16:creationId xmlns:a16="http://schemas.microsoft.com/office/drawing/2014/main" id="{A8600E16-906F-4080-6CA7-6555B1383A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08C380-3794-3C45-AB5F-30BE15B5D799}" type="slidenum">
              <a:rPr lang="en-GB" altLang="en-US" smtClean="0"/>
              <a:pPr/>
              <a:t>29</a:t>
            </a:fld>
            <a:endParaRPr lang="en-GB"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8CFC0C5C-86CB-E209-596B-4C9F14C495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B0C121E8-AA2C-3244-4A95-EFC07BE871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Ciboulette</a:t>
            </a:r>
          </a:p>
        </p:txBody>
      </p:sp>
      <p:sp>
        <p:nvSpPr>
          <p:cNvPr id="70660" name="Slide Number Placeholder 3">
            <a:extLst>
              <a:ext uri="{FF2B5EF4-FFF2-40B4-BE49-F238E27FC236}">
                <a16:creationId xmlns:a16="http://schemas.microsoft.com/office/drawing/2014/main" id="{DED2734B-15B3-DDCB-5450-1C27353EB0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8CC507-F62F-1D4F-A533-2EEBB5A6F344}" type="slidenum">
              <a:rPr lang="en-GB" altLang="en-US" smtClean="0"/>
              <a:pPr/>
              <a:t>49</a:t>
            </a:fld>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6AF94DD8-68BF-9039-F7BF-D1F454C772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FB9EEFDA-0910-C603-F99A-9026389430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Seduced and wrote “I love Reynaldo, my Reynaldo, you are well my lover, my true lover, my first lover, dear, dear pretty love of my dreams. Write to me that you will stay my lover, my sole lover”. Used for Odette de Crecy</a:t>
            </a:r>
          </a:p>
        </p:txBody>
      </p:sp>
      <p:sp>
        <p:nvSpPr>
          <p:cNvPr id="72708" name="Slide Number Placeholder 3">
            <a:extLst>
              <a:ext uri="{FF2B5EF4-FFF2-40B4-BE49-F238E27FC236}">
                <a16:creationId xmlns:a16="http://schemas.microsoft.com/office/drawing/2014/main" id="{A4B1A845-1B9A-7B8B-A1DE-B47EA340E6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2FBADA6-4F9B-8E49-BD5D-4AC932DEA44A}" type="slidenum">
              <a:rPr lang="en-GB" altLang="en-US" smtClean="0"/>
              <a:pPr/>
              <a:t>50</a:t>
            </a:fld>
            <a:endParaRPr lang="en-GB"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9AC9D781-980E-9644-919B-A787DA1F8B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D0934FAF-C028-474F-7F47-0BDD75927B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1902 27 perfs</a:t>
            </a:r>
          </a:p>
        </p:txBody>
      </p:sp>
      <p:sp>
        <p:nvSpPr>
          <p:cNvPr id="87044" name="Slide Number Placeholder 3">
            <a:extLst>
              <a:ext uri="{FF2B5EF4-FFF2-40B4-BE49-F238E27FC236}">
                <a16:creationId xmlns:a16="http://schemas.microsoft.com/office/drawing/2014/main" id="{3726D2BC-C92D-2A3F-0D3B-44998DF4A8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182B093-651A-FC42-B957-0BAB5C10F6D8}" type="slidenum">
              <a:rPr lang="en-GB" altLang="en-US" smtClean="0"/>
              <a:pPr/>
              <a:t>102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B7C47032-F868-B66E-95DC-84D2D09594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5EDADC2D-115E-C7D5-8468-A260716342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1887-90 7 settings of Verlaine incl L’heure exquise</a:t>
            </a:r>
          </a:p>
        </p:txBody>
      </p:sp>
      <p:sp>
        <p:nvSpPr>
          <p:cNvPr id="8196" name="Slide Number Placeholder 3">
            <a:extLst>
              <a:ext uri="{FF2B5EF4-FFF2-40B4-BE49-F238E27FC236}">
                <a16:creationId xmlns:a16="http://schemas.microsoft.com/office/drawing/2014/main" id="{FE94F7DD-C818-94B7-B66C-6BE44431A3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01B2FBB-0DFC-1042-89C0-98C17228434A}" type="slidenum">
              <a:rPr lang="en-GB" altLang="en-US" smtClean="0"/>
              <a:pPr/>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CF316A7-61F2-7FD3-7E91-CB0C06D383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9075B670-535A-F0AC-9CD7-8C5DBB65CB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1888 aged 13</a:t>
            </a:r>
          </a:p>
        </p:txBody>
      </p:sp>
      <p:sp>
        <p:nvSpPr>
          <p:cNvPr id="10244" name="Slide Number Placeholder 3">
            <a:extLst>
              <a:ext uri="{FF2B5EF4-FFF2-40B4-BE49-F238E27FC236}">
                <a16:creationId xmlns:a16="http://schemas.microsoft.com/office/drawing/2014/main" id="{06674E89-5559-5635-5418-5FC7B0AC2B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EEA5F4-7C78-764E-AB5B-93EEE923B1CA}" type="slidenum">
              <a:rPr lang="en-GB" altLang="en-US" smtClean="0"/>
              <a:pPr/>
              <a:t>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5E2F456-8E0C-F4DF-28E8-EA3C2D7D4A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A620B0EF-85C6-67CD-4FDA-5447BF19D6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Protogee. Debut 1905 Cherubino and Zerlina baton of  while singing this song in salon of Madelaine Lemaire that H first met Proust</a:t>
            </a:r>
          </a:p>
          <a:p>
            <a:r>
              <a:rPr lang="en-GB" altLang="en-US"/>
              <a:t>reynaldo</a:t>
            </a:r>
          </a:p>
        </p:txBody>
      </p:sp>
      <p:sp>
        <p:nvSpPr>
          <p:cNvPr id="12292" name="Slide Number Placeholder 3">
            <a:extLst>
              <a:ext uri="{FF2B5EF4-FFF2-40B4-BE49-F238E27FC236}">
                <a16:creationId xmlns:a16="http://schemas.microsoft.com/office/drawing/2014/main" id="{A4724E5E-C708-DDE9-E785-12928406B5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467AF7-1344-5E47-8467-64D3C09D16C9}" type="slidenum">
              <a:rPr lang="en-GB" altLang="en-US" smtClean="0"/>
              <a:pPr/>
              <a:t>5</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80CF1EF5-E71C-5A9B-ACBF-9917EE5A04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77F57BD4-A771-82C7-EEF0-162F301A5E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D’une prison 1892</a:t>
            </a:r>
          </a:p>
        </p:txBody>
      </p:sp>
      <p:sp>
        <p:nvSpPr>
          <p:cNvPr id="14340" name="Slide Number Placeholder 3">
            <a:extLst>
              <a:ext uri="{FF2B5EF4-FFF2-40B4-BE49-F238E27FC236}">
                <a16:creationId xmlns:a16="http://schemas.microsoft.com/office/drawing/2014/main" id="{EE60EE9B-F813-9A64-E0F3-72FC769EC3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7DA8BC-0C3B-8E4B-9F15-52BE8BCFC8C2}" type="slidenum">
              <a:rPr lang="en-GB" altLang="en-US" smtClean="0"/>
              <a:pPr/>
              <a:t>6</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1EA55971-493F-FFC6-9143-F002153B9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A26D6A8C-8A15-B522-BE81-F2FE8D1001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Hypnotic. Restrained p</a:t>
            </a:r>
          </a:p>
        </p:txBody>
      </p:sp>
      <p:sp>
        <p:nvSpPr>
          <p:cNvPr id="17412" name="Slide Number Placeholder 3">
            <a:extLst>
              <a:ext uri="{FF2B5EF4-FFF2-40B4-BE49-F238E27FC236}">
                <a16:creationId xmlns:a16="http://schemas.microsoft.com/office/drawing/2014/main" id="{B3B32C68-7CBF-3E9A-5E0D-866A51B26B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B23727-D082-0C41-AFA5-37D085D05DC2}" type="slidenum">
              <a:rPr lang="en-GB" altLang="en-US" smtClean="0"/>
              <a:pPr/>
              <a:t>8</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7621353-E036-A0E7-48C8-3E4CAF8444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BFC5C07-E054-7A8F-01EB-D680724601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1916 Pastiche. Piano based on Bach Air on the G string. Never recorded on 78rpm. Peter Hulsen. </a:t>
            </a:r>
          </a:p>
        </p:txBody>
      </p:sp>
      <p:sp>
        <p:nvSpPr>
          <p:cNvPr id="19460" name="Slide Number Placeholder 3">
            <a:extLst>
              <a:ext uri="{FF2B5EF4-FFF2-40B4-BE49-F238E27FC236}">
                <a16:creationId xmlns:a16="http://schemas.microsoft.com/office/drawing/2014/main" id="{5DE0E88E-5BE9-F6B5-E385-F5D16FE26D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D20D65-33D6-8640-9685-12A514691938}" type="slidenum">
              <a:rPr lang="en-GB" altLang="en-US" smtClean="0"/>
              <a:pPr/>
              <a:t>9</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D4589FE-6F05-8280-DE22-B1C543193C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D621E973-B8BF-F535-C863-EEF09060D6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Magda Tagliaferro 1930</a:t>
            </a:r>
          </a:p>
        </p:txBody>
      </p:sp>
      <p:sp>
        <p:nvSpPr>
          <p:cNvPr id="23556" name="Slide Number Placeholder 3">
            <a:extLst>
              <a:ext uri="{FF2B5EF4-FFF2-40B4-BE49-F238E27FC236}">
                <a16:creationId xmlns:a16="http://schemas.microsoft.com/office/drawing/2014/main" id="{EE9189C1-0EAB-5F6A-A410-6F88DD459D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1D3F8E6-06DC-1942-A1F0-571C0A0A62AB}" type="slidenum">
              <a:rPr lang="en-GB" altLang="en-US" smtClean="0"/>
              <a:pPr/>
              <a:t>12</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EA83515-4140-1FC5-1B94-8E70BD593DF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36CDF04C-29D1-08A0-2346-01D5FBB6EE7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78651E4-01B6-67F2-7E3A-1A087F81B3C2}"/>
              </a:ext>
            </a:extLst>
          </p:cNvPr>
          <p:cNvSpPr>
            <a:spLocks noGrp="1" noChangeArrowheads="1"/>
          </p:cNvSpPr>
          <p:nvPr>
            <p:ph type="sldNum" sz="quarter" idx="12"/>
          </p:nvPr>
        </p:nvSpPr>
        <p:spPr>
          <a:ln/>
        </p:spPr>
        <p:txBody>
          <a:bodyPr/>
          <a:lstStyle>
            <a:lvl1pPr>
              <a:defRPr/>
            </a:lvl1pPr>
          </a:lstStyle>
          <a:p>
            <a:pPr>
              <a:defRPr/>
            </a:pPr>
            <a:fld id="{8E0E10E3-9FCC-174C-A105-8674275B7EA1}" type="slidenum">
              <a:rPr lang="en-GB" altLang="en-US"/>
              <a:pPr>
                <a:defRPr/>
              </a:pPr>
              <a:t>‹#›</a:t>
            </a:fld>
            <a:endParaRPr lang="en-GB" altLang="en-US"/>
          </a:p>
        </p:txBody>
      </p:sp>
    </p:spTree>
    <p:extLst>
      <p:ext uri="{BB962C8B-B14F-4D97-AF65-F5344CB8AC3E}">
        <p14:creationId xmlns:p14="http://schemas.microsoft.com/office/powerpoint/2010/main" val="1700361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414828-2783-0D9C-04FD-C9A374814F4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A73A1BA-8928-7756-A343-C65565CF574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4DC58E4-4112-8014-30C3-D6E6E6516D42}"/>
              </a:ext>
            </a:extLst>
          </p:cNvPr>
          <p:cNvSpPr>
            <a:spLocks noGrp="1" noChangeArrowheads="1"/>
          </p:cNvSpPr>
          <p:nvPr>
            <p:ph type="sldNum" sz="quarter" idx="12"/>
          </p:nvPr>
        </p:nvSpPr>
        <p:spPr>
          <a:ln/>
        </p:spPr>
        <p:txBody>
          <a:bodyPr/>
          <a:lstStyle>
            <a:lvl1pPr>
              <a:defRPr/>
            </a:lvl1pPr>
          </a:lstStyle>
          <a:p>
            <a:pPr>
              <a:defRPr/>
            </a:pPr>
            <a:fld id="{B3FD9D66-428C-7940-B78E-5E3264EEEFA6}" type="slidenum">
              <a:rPr lang="en-GB" altLang="en-US"/>
              <a:pPr>
                <a:defRPr/>
              </a:pPr>
              <a:t>‹#›</a:t>
            </a:fld>
            <a:endParaRPr lang="en-GB" altLang="en-US"/>
          </a:p>
        </p:txBody>
      </p:sp>
    </p:spTree>
    <p:extLst>
      <p:ext uri="{BB962C8B-B14F-4D97-AF65-F5344CB8AC3E}">
        <p14:creationId xmlns:p14="http://schemas.microsoft.com/office/powerpoint/2010/main" val="712616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0863B2-37F4-32F1-764C-CB68B5B5887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58DD90E-0DF8-77D2-ACEF-D9C21424E02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C7B378ED-43A9-4E84-5566-B4CFBB5DE3E9}"/>
              </a:ext>
            </a:extLst>
          </p:cNvPr>
          <p:cNvSpPr>
            <a:spLocks noGrp="1" noChangeArrowheads="1"/>
          </p:cNvSpPr>
          <p:nvPr>
            <p:ph type="sldNum" sz="quarter" idx="12"/>
          </p:nvPr>
        </p:nvSpPr>
        <p:spPr>
          <a:ln/>
        </p:spPr>
        <p:txBody>
          <a:bodyPr/>
          <a:lstStyle>
            <a:lvl1pPr>
              <a:defRPr/>
            </a:lvl1pPr>
          </a:lstStyle>
          <a:p>
            <a:pPr>
              <a:defRPr/>
            </a:pPr>
            <a:fld id="{38495E29-D654-9544-80EC-3390FC8841C9}" type="slidenum">
              <a:rPr lang="en-GB" altLang="en-US"/>
              <a:pPr>
                <a:defRPr/>
              </a:pPr>
              <a:t>‹#›</a:t>
            </a:fld>
            <a:endParaRPr lang="en-GB" altLang="en-US"/>
          </a:p>
        </p:txBody>
      </p:sp>
    </p:spTree>
    <p:extLst>
      <p:ext uri="{BB962C8B-B14F-4D97-AF65-F5344CB8AC3E}">
        <p14:creationId xmlns:p14="http://schemas.microsoft.com/office/powerpoint/2010/main" val="3862877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6098D0-A747-1A24-ED9E-81D16A825A0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9B86DB0-F8B9-B759-3C10-39514B871D5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8FA24E5-B5DE-D0E4-6F8F-B13AFB3292FF}"/>
              </a:ext>
            </a:extLst>
          </p:cNvPr>
          <p:cNvSpPr>
            <a:spLocks noGrp="1" noChangeArrowheads="1"/>
          </p:cNvSpPr>
          <p:nvPr>
            <p:ph type="sldNum" sz="quarter" idx="12"/>
          </p:nvPr>
        </p:nvSpPr>
        <p:spPr>
          <a:ln/>
        </p:spPr>
        <p:txBody>
          <a:bodyPr/>
          <a:lstStyle>
            <a:lvl1pPr>
              <a:defRPr/>
            </a:lvl1pPr>
          </a:lstStyle>
          <a:p>
            <a:pPr>
              <a:defRPr/>
            </a:pPr>
            <a:fld id="{0F909204-572C-8E46-A666-01234DCDDE53}" type="slidenum">
              <a:rPr lang="en-GB" altLang="en-US"/>
              <a:pPr>
                <a:defRPr/>
              </a:pPr>
              <a:t>‹#›</a:t>
            </a:fld>
            <a:endParaRPr lang="en-GB" altLang="en-US"/>
          </a:p>
        </p:txBody>
      </p:sp>
    </p:spTree>
    <p:extLst>
      <p:ext uri="{BB962C8B-B14F-4D97-AF65-F5344CB8AC3E}">
        <p14:creationId xmlns:p14="http://schemas.microsoft.com/office/powerpoint/2010/main" val="416511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CFAE03-FB78-F9E1-8FEF-FA16FC9B6D0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713617D-6A83-22B6-E215-A39D9019A4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95B028B-1AE3-9FD7-4E93-CC53B84105ED}"/>
              </a:ext>
            </a:extLst>
          </p:cNvPr>
          <p:cNvSpPr>
            <a:spLocks noGrp="1" noChangeArrowheads="1"/>
          </p:cNvSpPr>
          <p:nvPr>
            <p:ph type="sldNum" sz="quarter" idx="12"/>
          </p:nvPr>
        </p:nvSpPr>
        <p:spPr>
          <a:ln/>
        </p:spPr>
        <p:txBody>
          <a:bodyPr/>
          <a:lstStyle>
            <a:lvl1pPr>
              <a:defRPr/>
            </a:lvl1pPr>
          </a:lstStyle>
          <a:p>
            <a:pPr>
              <a:defRPr/>
            </a:pPr>
            <a:fld id="{8D71FE9D-71AD-2E40-9C3F-0B5D56A770EA}" type="slidenum">
              <a:rPr lang="en-GB" altLang="en-US"/>
              <a:pPr>
                <a:defRPr/>
              </a:pPr>
              <a:t>‹#›</a:t>
            </a:fld>
            <a:endParaRPr lang="en-GB" altLang="en-US"/>
          </a:p>
        </p:txBody>
      </p:sp>
    </p:spTree>
    <p:extLst>
      <p:ext uri="{BB962C8B-B14F-4D97-AF65-F5344CB8AC3E}">
        <p14:creationId xmlns:p14="http://schemas.microsoft.com/office/powerpoint/2010/main" val="251072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6BEC484-6FC2-5B4D-DDD7-9A46F8E4B05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F17BB5EE-322D-0396-7BBF-94C3114A8FB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B663F10E-8D0C-F5DD-2B15-136534216030}"/>
              </a:ext>
            </a:extLst>
          </p:cNvPr>
          <p:cNvSpPr>
            <a:spLocks noGrp="1" noChangeArrowheads="1"/>
          </p:cNvSpPr>
          <p:nvPr>
            <p:ph type="sldNum" sz="quarter" idx="12"/>
          </p:nvPr>
        </p:nvSpPr>
        <p:spPr>
          <a:ln/>
        </p:spPr>
        <p:txBody>
          <a:bodyPr/>
          <a:lstStyle>
            <a:lvl1pPr>
              <a:defRPr/>
            </a:lvl1pPr>
          </a:lstStyle>
          <a:p>
            <a:pPr>
              <a:defRPr/>
            </a:pPr>
            <a:fld id="{56FBE908-B1D4-DF42-BDBB-D42ED0178D69}" type="slidenum">
              <a:rPr lang="en-GB" altLang="en-US"/>
              <a:pPr>
                <a:defRPr/>
              </a:pPr>
              <a:t>‹#›</a:t>
            </a:fld>
            <a:endParaRPr lang="en-GB" altLang="en-US"/>
          </a:p>
        </p:txBody>
      </p:sp>
    </p:spTree>
    <p:extLst>
      <p:ext uri="{BB962C8B-B14F-4D97-AF65-F5344CB8AC3E}">
        <p14:creationId xmlns:p14="http://schemas.microsoft.com/office/powerpoint/2010/main" val="234839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496AF1-ED50-6495-F291-132CF8973667}"/>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8B70A949-37D0-5CA8-A9D3-4CF33CF544C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401AE4B9-31AB-7B2F-0569-C682F74A825B}"/>
              </a:ext>
            </a:extLst>
          </p:cNvPr>
          <p:cNvSpPr>
            <a:spLocks noGrp="1" noChangeArrowheads="1"/>
          </p:cNvSpPr>
          <p:nvPr>
            <p:ph type="sldNum" sz="quarter" idx="12"/>
          </p:nvPr>
        </p:nvSpPr>
        <p:spPr>
          <a:ln/>
        </p:spPr>
        <p:txBody>
          <a:bodyPr/>
          <a:lstStyle>
            <a:lvl1pPr>
              <a:defRPr/>
            </a:lvl1pPr>
          </a:lstStyle>
          <a:p>
            <a:pPr>
              <a:defRPr/>
            </a:pPr>
            <a:fld id="{908A1E63-2D34-0741-9AAE-D1A2BAE70526}" type="slidenum">
              <a:rPr lang="en-GB" altLang="en-US"/>
              <a:pPr>
                <a:defRPr/>
              </a:pPr>
              <a:t>‹#›</a:t>
            </a:fld>
            <a:endParaRPr lang="en-GB" altLang="en-US"/>
          </a:p>
        </p:txBody>
      </p:sp>
    </p:spTree>
    <p:extLst>
      <p:ext uri="{BB962C8B-B14F-4D97-AF65-F5344CB8AC3E}">
        <p14:creationId xmlns:p14="http://schemas.microsoft.com/office/powerpoint/2010/main" val="2898013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065C61B-9318-091D-4106-6398C1DA7E5D}"/>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C2BC03F5-E466-A9DD-2329-F6C4A8F60E0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A4803A8C-5651-F4A8-99CA-607123C3FD60}"/>
              </a:ext>
            </a:extLst>
          </p:cNvPr>
          <p:cNvSpPr>
            <a:spLocks noGrp="1" noChangeArrowheads="1"/>
          </p:cNvSpPr>
          <p:nvPr>
            <p:ph type="sldNum" sz="quarter" idx="12"/>
          </p:nvPr>
        </p:nvSpPr>
        <p:spPr>
          <a:ln/>
        </p:spPr>
        <p:txBody>
          <a:bodyPr/>
          <a:lstStyle>
            <a:lvl1pPr>
              <a:defRPr/>
            </a:lvl1pPr>
          </a:lstStyle>
          <a:p>
            <a:pPr>
              <a:defRPr/>
            </a:pPr>
            <a:fld id="{E559434C-A573-4A4A-9256-4511801D2363}" type="slidenum">
              <a:rPr lang="en-GB" altLang="en-US"/>
              <a:pPr>
                <a:defRPr/>
              </a:pPr>
              <a:t>‹#›</a:t>
            </a:fld>
            <a:endParaRPr lang="en-GB" altLang="en-US"/>
          </a:p>
        </p:txBody>
      </p:sp>
    </p:spTree>
    <p:extLst>
      <p:ext uri="{BB962C8B-B14F-4D97-AF65-F5344CB8AC3E}">
        <p14:creationId xmlns:p14="http://schemas.microsoft.com/office/powerpoint/2010/main" val="332137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616CE3-549C-FFF6-A1FC-ACC9EEF0E96F}"/>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0682D8E4-7D95-4CAF-F74F-295515F0B8B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90F09209-F2B5-2C8A-AE99-2369A0610C7A}"/>
              </a:ext>
            </a:extLst>
          </p:cNvPr>
          <p:cNvSpPr>
            <a:spLocks noGrp="1" noChangeArrowheads="1"/>
          </p:cNvSpPr>
          <p:nvPr>
            <p:ph type="sldNum" sz="quarter" idx="12"/>
          </p:nvPr>
        </p:nvSpPr>
        <p:spPr>
          <a:ln/>
        </p:spPr>
        <p:txBody>
          <a:bodyPr/>
          <a:lstStyle>
            <a:lvl1pPr>
              <a:defRPr/>
            </a:lvl1pPr>
          </a:lstStyle>
          <a:p>
            <a:pPr>
              <a:defRPr/>
            </a:pPr>
            <a:fld id="{88E80FC6-C4AD-D545-BF6F-2D986E812AF8}" type="slidenum">
              <a:rPr lang="en-GB" altLang="en-US"/>
              <a:pPr>
                <a:defRPr/>
              </a:pPr>
              <a:t>‹#›</a:t>
            </a:fld>
            <a:endParaRPr lang="en-GB" altLang="en-US"/>
          </a:p>
        </p:txBody>
      </p:sp>
    </p:spTree>
    <p:extLst>
      <p:ext uri="{BB962C8B-B14F-4D97-AF65-F5344CB8AC3E}">
        <p14:creationId xmlns:p14="http://schemas.microsoft.com/office/powerpoint/2010/main" val="3076086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2D6489A-AF9B-7A6A-D1D0-6A59854761A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9700A5D-F401-C417-8D7E-DC5334D301A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9D89A45D-494A-CA7B-4FD9-0650DB8A0842}"/>
              </a:ext>
            </a:extLst>
          </p:cNvPr>
          <p:cNvSpPr>
            <a:spLocks noGrp="1" noChangeArrowheads="1"/>
          </p:cNvSpPr>
          <p:nvPr>
            <p:ph type="sldNum" sz="quarter" idx="12"/>
          </p:nvPr>
        </p:nvSpPr>
        <p:spPr>
          <a:ln/>
        </p:spPr>
        <p:txBody>
          <a:bodyPr/>
          <a:lstStyle>
            <a:lvl1pPr>
              <a:defRPr/>
            </a:lvl1pPr>
          </a:lstStyle>
          <a:p>
            <a:pPr>
              <a:defRPr/>
            </a:pPr>
            <a:fld id="{399DD730-02CD-474D-9416-1A45105320F1}" type="slidenum">
              <a:rPr lang="en-GB" altLang="en-US"/>
              <a:pPr>
                <a:defRPr/>
              </a:pPr>
              <a:t>‹#›</a:t>
            </a:fld>
            <a:endParaRPr lang="en-GB" altLang="en-US"/>
          </a:p>
        </p:txBody>
      </p:sp>
    </p:spTree>
    <p:extLst>
      <p:ext uri="{BB962C8B-B14F-4D97-AF65-F5344CB8AC3E}">
        <p14:creationId xmlns:p14="http://schemas.microsoft.com/office/powerpoint/2010/main" val="187819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58492A-713C-8C11-F5BA-7748D39D6C9E}"/>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9E507A14-F3FC-5168-8E87-76DDCF5B6A3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E83CA2F1-7E16-6F76-DB4A-2A2BE536D137}"/>
              </a:ext>
            </a:extLst>
          </p:cNvPr>
          <p:cNvSpPr>
            <a:spLocks noGrp="1" noChangeArrowheads="1"/>
          </p:cNvSpPr>
          <p:nvPr>
            <p:ph type="sldNum" sz="quarter" idx="12"/>
          </p:nvPr>
        </p:nvSpPr>
        <p:spPr>
          <a:ln/>
        </p:spPr>
        <p:txBody>
          <a:bodyPr/>
          <a:lstStyle>
            <a:lvl1pPr>
              <a:defRPr/>
            </a:lvl1pPr>
          </a:lstStyle>
          <a:p>
            <a:pPr>
              <a:defRPr/>
            </a:pPr>
            <a:fld id="{29D36BD1-1FC2-4E47-AB7B-AE9278D48230}" type="slidenum">
              <a:rPr lang="en-GB" altLang="en-US"/>
              <a:pPr>
                <a:defRPr/>
              </a:pPr>
              <a:t>‹#›</a:t>
            </a:fld>
            <a:endParaRPr lang="en-GB" altLang="en-US"/>
          </a:p>
        </p:txBody>
      </p:sp>
    </p:spTree>
    <p:extLst>
      <p:ext uri="{BB962C8B-B14F-4D97-AF65-F5344CB8AC3E}">
        <p14:creationId xmlns:p14="http://schemas.microsoft.com/office/powerpoint/2010/main" val="286764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73AA618-E677-8F8F-1866-F1A88B171A8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B3B29F0B-4C4C-50C3-13C3-D928D0B7F4B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9C041C05-26DE-CAD3-995F-34E46A39802D}"/>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GB"/>
          </a:p>
        </p:txBody>
      </p:sp>
      <p:sp>
        <p:nvSpPr>
          <p:cNvPr id="1029" name="Rectangle 5">
            <a:extLst>
              <a:ext uri="{FF2B5EF4-FFF2-40B4-BE49-F238E27FC236}">
                <a16:creationId xmlns:a16="http://schemas.microsoft.com/office/drawing/2014/main" id="{7921EB53-F387-10E4-1AC6-509ED44D6906}"/>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GB"/>
          </a:p>
        </p:txBody>
      </p:sp>
      <p:sp>
        <p:nvSpPr>
          <p:cNvPr id="1030" name="Rectangle 6">
            <a:extLst>
              <a:ext uri="{FF2B5EF4-FFF2-40B4-BE49-F238E27FC236}">
                <a16:creationId xmlns:a16="http://schemas.microsoft.com/office/drawing/2014/main" id="{84AE559B-5E04-C037-DAF6-F296BCD3464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36264ED-33AF-B041-A647-FF28D7898C9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F4DF422-0281-802D-576C-F52B9748B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33375"/>
            <a:ext cx="4486275"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a:extLst>
              <a:ext uri="{FF2B5EF4-FFF2-40B4-BE49-F238E27FC236}">
                <a16:creationId xmlns:a16="http://schemas.microsoft.com/office/drawing/2014/main" id="{A3667F58-0330-C3F9-F0FD-669CFA994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613" t="15408" r="35825" b="15408"/>
          <a:stretch>
            <a:fillRect/>
          </a:stretch>
        </p:blipFill>
        <p:spPr bwMode="auto">
          <a:xfrm>
            <a:off x="5259388" y="365125"/>
            <a:ext cx="387985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4A4AFE95-9B3D-2F35-BEBB-F3C978AE4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00013"/>
            <a:ext cx="5111750" cy="681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ack 06 8.m4a">
            <a:hlinkClick r:id="" action="ppaction://media"/>
            <a:extLst>
              <a:ext uri="{FF2B5EF4-FFF2-40B4-BE49-F238E27FC236}">
                <a16:creationId xmlns:a16="http://schemas.microsoft.com/office/drawing/2014/main" id="{827F8165-08D5-E88D-20C9-4E6D00D19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30226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616ABBF4-BE51-DD45-1DCB-B068DEC46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1FC21E06-4500-7E9F-ADCA-7290E53F0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620713"/>
            <a:ext cx="3589338"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330364D1-FE95-82E1-6BF4-288FF419E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0"/>
            <a:ext cx="8501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540C68F5-B94F-89EB-8606-AC1CC3E14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1484313"/>
            <a:ext cx="4556125"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a:extLst>
              <a:ext uri="{FF2B5EF4-FFF2-40B4-BE49-F238E27FC236}">
                <a16:creationId xmlns:a16="http://schemas.microsoft.com/office/drawing/2014/main" id="{83B75623-490E-5ACE-6529-96CF44B4B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4550"/>
            <a:ext cx="39401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ack 02 5.m4a">
            <a:hlinkClick r:id="" action="ppaction://media"/>
            <a:extLst>
              <a:ext uri="{FF2B5EF4-FFF2-40B4-BE49-F238E27FC236}">
                <a16:creationId xmlns:a16="http://schemas.microsoft.com/office/drawing/2014/main" id="{A1714CD9-DCDE-0EBE-90BA-0314A5A1C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30226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EC380741-44EF-956A-8FC0-4F30EBF85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63" r="38976"/>
          <a:stretch>
            <a:fillRect/>
          </a:stretch>
        </p:blipFill>
        <p:spPr bwMode="auto">
          <a:xfrm>
            <a:off x="-1588" y="549275"/>
            <a:ext cx="4824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a:extLst>
              <a:ext uri="{FF2B5EF4-FFF2-40B4-BE49-F238E27FC236}">
                <a16:creationId xmlns:a16="http://schemas.microsoft.com/office/drawing/2014/main" id="{698DB9CA-2AC6-A98A-E1B9-BD46177D6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28" r="13181"/>
          <a:stretch>
            <a:fillRect/>
          </a:stretch>
        </p:blipFill>
        <p:spPr bwMode="auto">
          <a:xfrm>
            <a:off x="4789488" y="1165225"/>
            <a:ext cx="3998912"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B track.m4a">
            <a:hlinkClick r:id="" action="ppaction://media"/>
            <a:extLst>
              <a:ext uri="{FF2B5EF4-FFF2-40B4-BE49-F238E27FC236}">
                <a16:creationId xmlns:a16="http://schemas.microsoft.com/office/drawing/2014/main" id="{10877090-9A0A-DFAC-FD90-8F4A7BAC2F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825" y="495935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4952F5F6-A771-751C-977D-A2DD8CA25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4813"/>
            <a:ext cx="47625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a:extLst>
              <a:ext uri="{FF2B5EF4-FFF2-40B4-BE49-F238E27FC236}">
                <a16:creationId xmlns:a16="http://schemas.microsoft.com/office/drawing/2014/main" id="{D564A41E-55C3-4E9C-5485-3A4009D9F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925" y="571500"/>
            <a:ext cx="381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ahn_ Le Bal De Beatrice D'Este -  .m4a">
            <a:hlinkClick r:id="" action="ppaction://media"/>
            <a:extLst>
              <a:ext uri="{FF2B5EF4-FFF2-40B4-BE49-F238E27FC236}">
                <a16:creationId xmlns:a16="http://schemas.microsoft.com/office/drawing/2014/main" id="{AED65C38-30A0-648C-05B5-EE048AE16A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5600" y="30226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BAF3C0EC-5B92-54A5-84C5-F97F9DE18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92150"/>
            <a:ext cx="3959225"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a:extLst>
              <a:ext uri="{FF2B5EF4-FFF2-40B4-BE49-F238E27FC236}">
                <a16:creationId xmlns:a16="http://schemas.microsoft.com/office/drawing/2014/main" id="{1851A834-BA1F-1A06-7B83-3DA7828BA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3901"/>
          <a:stretch>
            <a:fillRect/>
          </a:stretch>
        </p:blipFill>
        <p:spPr bwMode="auto">
          <a:xfrm>
            <a:off x="4570413" y="833438"/>
            <a:ext cx="4470400"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a Carmélite, comédie musicale.m4a">
            <a:hlinkClick r:id="" action="ppaction://media"/>
            <a:extLst>
              <a:ext uri="{FF2B5EF4-FFF2-40B4-BE49-F238E27FC236}">
                <a16:creationId xmlns:a16="http://schemas.microsoft.com/office/drawing/2014/main" id="{F54759DD-A368-C1D9-772F-3313A3DED2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5600" y="30226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2CE7EE5E-6F72-A3B5-F3BE-4EBEA0CC0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65175"/>
            <a:ext cx="5534025"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a:extLst>
              <a:ext uri="{FF2B5EF4-FFF2-40B4-BE49-F238E27FC236}">
                <a16:creationId xmlns:a16="http://schemas.microsoft.com/office/drawing/2014/main" id="{2C26D35C-E82F-D3F3-EB74-815294832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620713"/>
            <a:ext cx="3589338"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e dieu bleu_ L'escalier d'or et  .m4a">
            <a:hlinkClick r:id="" action="ppaction://media"/>
            <a:extLst>
              <a:ext uri="{FF2B5EF4-FFF2-40B4-BE49-F238E27FC236}">
                <a16:creationId xmlns:a16="http://schemas.microsoft.com/office/drawing/2014/main" id="{DC553CC7-78C3-7372-A41C-5581C59F9A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5600" y="30226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a:extLst>
              <a:ext uri="{FF2B5EF4-FFF2-40B4-BE49-F238E27FC236}">
                <a16:creationId xmlns:a16="http://schemas.microsoft.com/office/drawing/2014/main" id="{AB70D52E-4107-4F74-1AAE-3257617E3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052513"/>
            <a:ext cx="31432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a:extLst>
              <a:ext uri="{FF2B5EF4-FFF2-40B4-BE49-F238E27FC236}">
                <a16:creationId xmlns:a16="http://schemas.microsoft.com/office/drawing/2014/main" id="{A8A9CA77-1113-5FCD-8908-4973B9709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33450"/>
            <a:ext cx="295275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D0EF4D39-5FC1-9A3D-1049-785FFB106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71450"/>
            <a:ext cx="4752975" cy="741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a:extLst>
              <a:ext uri="{FF2B5EF4-FFF2-40B4-BE49-F238E27FC236}">
                <a16:creationId xmlns:a16="http://schemas.microsoft.com/office/drawing/2014/main" id="{100EADA8-0296-B4B4-5E67-DD29670DF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97" r="13554"/>
          <a:stretch>
            <a:fillRect/>
          </a:stretch>
        </p:blipFill>
        <p:spPr bwMode="auto">
          <a:xfrm>
            <a:off x="4803775" y="476250"/>
            <a:ext cx="4194175"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iboulette_ Moi, Je M'appelle Cib  .m4a">
            <a:hlinkClick r:id="" action="ppaction://media"/>
            <a:extLst>
              <a:ext uri="{FF2B5EF4-FFF2-40B4-BE49-F238E27FC236}">
                <a16:creationId xmlns:a16="http://schemas.microsoft.com/office/drawing/2014/main" id="{A6169053-630B-DED5-AF08-C8BE2594F1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30226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CAF8D911-5A25-597B-CC09-150B22008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50" r="16000"/>
          <a:stretch>
            <a:fillRect/>
          </a:stretch>
        </p:blipFill>
        <p:spPr bwMode="auto">
          <a:xfrm>
            <a:off x="0" y="333375"/>
            <a:ext cx="4464050"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a:extLst>
              <a:ext uri="{FF2B5EF4-FFF2-40B4-BE49-F238E27FC236}">
                <a16:creationId xmlns:a16="http://schemas.microsoft.com/office/drawing/2014/main" id="{90A2A36E-51C3-E8D2-75A1-5A77E081F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00" r="18500"/>
          <a:stretch>
            <a:fillRect/>
          </a:stretch>
        </p:blipFill>
        <p:spPr bwMode="auto">
          <a:xfrm>
            <a:off x="4703763" y="387350"/>
            <a:ext cx="4319587"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ack 12 4  .m4a">
            <a:hlinkClick r:id="" action="ppaction://media"/>
            <a:extLst>
              <a:ext uri="{FF2B5EF4-FFF2-40B4-BE49-F238E27FC236}">
                <a16:creationId xmlns:a16="http://schemas.microsoft.com/office/drawing/2014/main" id="{ED01DF9A-A7CE-4579-2CEF-35482E227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5600" y="30226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8A048735-2977-F487-54F9-93485ABA0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40BC592-0261-77AB-EBE7-DBBE15DC2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050" y="1055688"/>
            <a:ext cx="2711450"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a:extLst>
              <a:ext uri="{FF2B5EF4-FFF2-40B4-BE49-F238E27FC236}">
                <a16:creationId xmlns:a16="http://schemas.microsoft.com/office/drawing/2014/main" id="{240DB2EA-D655-1647-086B-83C962094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7163" y="1055688"/>
            <a:ext cx="3419475"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a:extLst>
              <a:ext uri="{FF2B5EF4-FFF2-40B4-BE49-F238E27FC236}">
                <a16:creationId xmlns:a16="http://schemas.microsoft.com/office/drawing/2014/main" id="{9E2E00BE-3D59-96F8-A5AA-DEF7D5EDF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41438"/>
            <a:ext cx="23812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1FB81385-5DEF-9548-B186-D492181F3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13" t="9052" r="16861" b="8002"/>
          <a:stretch>
            <a:fillRect/>
          </a:stretch>
        </p:blipFill>
        <p:spPr bwMode="auto">
          <a:xfrm>
            <a:off x="323850" y="404813"/>
            <a:ext cx="3887788"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a:extLst>
              <a:ext uri="{FF2B5EF4-FFF2-40B4-BE49-F238E27FC236}">
                <a16:creationId xmlns:a16="http://schemas.microsoft.com/office/drawing/2014/main" id="{6835DC76-D65E-030D-0CD2-796F0E6F9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485" t="17824" r="17421" b="17824"/>
          <a:stretch>
            <a:fillRect/>
          </a:stretch>
        </p:blipFill>
        <p:spPr bwMode="auto">
          <a:xfrm>
            <a:off x="3924300" y="1773238"/>
            <a:ext cx="51117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2450A7E8-2CAF-B121-0CD3-AC9C4319A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549275"/>
            <a:ext cx="3992562"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2">
            <a:extLst>
              <a:ext uri="{FF2B5EF4-FFF2-40B4-BE49-F238E27FC236}">
                <a16:creationId xmlns:a16="http://schemas.microsoft.com/office/drawing/2014/main" id="{97E60A0E-2C62-C12E-ACEC-9ACE2668CF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50" y="1368425"/>
            <a:ext cx="3659188"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Je Le Hais  .m4a">
            <a:hlinkClick r:id="" action="ppaction://media"/>
            <a:extLst>
              <a:ext uri="{FF2B5EF4-FFF2-40B4-BE49-F238E27FC236}">
                <a16:creationId xmlns:a16="http://schemas.microsoft.com/office/drawing/2014/main" id="{E8789ED0-35B2-9DA2-75EE-F2F8C39F5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5600" y="30226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B8801BBE-3CA0-A1BE-1C17-00E91E5F9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7738"/>
            <a:ext cx="91440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58F3ED85-418E-D6F6-EF37-2A27C1801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836613"/>
            <a:ext cx="8267700"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3A745C68-F470-C83A-3D5A-96937D0ED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9650"/>
            <a:ext cx="91440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66161584-4711-12F2-830F-5B979D49C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676275"/>
            <a:ext cx="6257925"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B52AB8-FD7F-29AE-8407-19F628A4F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81000"/>
            <a:ext cx="431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a:extLst>
              <a:ext uri="{FF2B5EF4-FFF2-40B4-BE49-F238E27FC236}">
                <a16:creationId xmlns:a16="http://schemas.microsoft.com/office/drawing/2014/main" id="{1259E1AC-04FE-4C9F-57CD-1C84B23DC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900" y="692150"/>
            <a:ext cx="3970338"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0C396996-8AA8-0688-EC54-013A734AC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588"/>
            <a:ext cx="437832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a:extLst>
              <a:ext uri="{FF2B5EF4-FFF2-40B4-BE49-F238E27FC236}">
                <a16:creationId xmlns:a16="http://schemas.microsoft.com/office/drawing/2014/main" id="{7239D83D-75DE-B41D-C6D8-FD1B240A3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549275"/>
            <a:ext cx="381158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6CFC0F6C-3A42-8B07-9464-336B678F3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620713"/>
            <a:ext cx="8362950"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7C6914C0-5DEB-C3C9-A240-E2F9E1D54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981075"/>
            <a:ext cx="643255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a:extLst>
              <a:ext uri="{FF2B5EF4-FFF2-40B4-BE49-F238E27FC236}">
                <a16:creationId xmlns:a16="http://schemas.microsoft.com/office/drawing/2014/main" id="{AB8249FE-A8E8-C15D-3E38-DC2010451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2451100"/>
            <a:ext cx="2592387"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E74A7F1-07B6-07F8-1E1D-44D4D2801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5" y="0"/>
            <a:ext cx="4603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DCE85B00-3F04-CF90-9930-F36FFE413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350" t="38451" r="35300" b="5901"/>
          <a:stretch>
            <a:fillRect/>
          </a:stretch>
        </p:blipFill>
        <p:spPr bwMode="auto">
          <a:xfrm>
            <a:off x="25400" y="188913"/>
            <a:ext cx="5472113"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a:extLst>
              <a:ext uri="{FF2B5EF4-FFF2-40B4-BE49-F238E27FC236}">
                <a16:creationId xmlns:a16="http://schemas.microsoft.com/office/drawing/2014/main" id="{34CAB28A-66CC-34A0-3D33-907B9FABB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25" y="260350"/>
            <a:ext cx="4321175"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es Pecheurs De Perles.m4a">
            <a:hlinkClick r:id="" action="ppaction://media"/>
            <a:extLst>
              <a:ext uri="{FF2B5EF4-FFF2-40B4-BE49-F238E27FC236}">
                <a16:creationId xmlns:a16="http://schemas.microsoft.com/office/drawing/2014/main" id="{4581643C-9511-805D-2B35-E5E8BC64B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30226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2255763B-8687-B1DA-22F9-9EFAF7D09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00" t="5251" r="44351" b="13902"/>
          <a:stretch>
            <a:fillRect/>
          </a:stretch>
        </p:blipFill>
        <p:spPr bwMode="auto">
          <a:xfrm>
            <a:off x="1331913" y="620713"/>
            <a:ext cx="3095625"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a:extLst>
              <a:ext uri="{FF2B5EF4-FFF2-40B4-BE49-F238E27FC236}">
                <a16:creationId xmlns:a16="http://schemas.microsoft.com/office/drawing/2014/main" id="{01DCF2B5-3F41-9378-B655-E5674FD2E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704850"/>
            <a:ext cx="38163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enezia_ La Barcheta.m4a">
            <a:hlinkClick r:id="" action="ppaction://media"/>
            <a:extLst>
              <a:ext uri="{FF2B5EF4-FFF2-40B4-BE49-F238E27FC236}">
                <a16:creationId xmlns:a16="http://schemas.microsoft.com/office/drawing/2014/main" id="{11DC12D1-050D-D6B9-9CB6-B2BF984E2B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30226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7E5C4202-7595-37EB-5A66-CC535B6E0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5888"/>
            <a:ext cx="414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1">
            <a:extLst>
              <a:ext uri="{FF2B5EF4-FFF2-40B4-BE49-F238E27FC236}">
                <a16:creationId xmlns:a16="http://schemas.microsoft.com/office/drawing/2014/main" id="{4F7455CB-9D63-CFED-67B8-0B1F13344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13" r="25194"/>
          <a:stretch>
            <a:fillRect/>
          </a:stretch>
        </p:blipFill>
        <p:spPr bwMode="auto">
          <a:xfrm>
            <a:off x="4859338" y="398463"/>
            <a:ext cx="4105275"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La Boulangere A Des ecus_Les Ch  .m4a">
            <a:hlinkClick r:id="" action="ppaction://media"/>
            <a:extLst>
              <a:ext uri="{FF2B5EF4-FFF2-40B4-BE49-F238E27FC236}">
                <a16:creationId xmlns:a16="http://schemas.microsoft.com/office/drawing/2014/main" id="{0B16B524-5976-643E-F42D-921C6878B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30226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A516FDA-CCFE-8AE1-8929-658CE6530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50" t="10101" r="38051" b="10100"/>
          <a:stretch>
            <a:fillRect/>
          </a:stretch>
        </p:blipFill>
        <p:spPr bwMode="auto">
          <a:xfrm>
            <a:off x="5003800" y="301625"/>
            <a:ext cx="3455988"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a:extLst>
              <a:ext uri="{FF2B5EF4-FFF2-40B4-BE49-F238E27FC236}">
                <a16:creationId xmlns:a16="http://schemas.microsoft.com/office/drawing/2014/main" id="{030B1EC4-A726-07D7-B856-1C4E0EE4F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76250"/>
            <a:ext cx="4486275"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aid Of Athens.m4a">
            <a:hlinkClick r:id="" action="ppaction://media"/>
            <a:extLst>
              <a:ext uri="{FF2B5EF4-FFF2-40B4-BE49-F238E27FC236}">
                <a16:creationId xmlns:a16="http://schemas.microsoft.com/office/drawing/2014/main" id="{A1058EC4-1FD7-4B93-D88E-A813295D4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600" y="30226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20B0FB77-064F-ED17-8BCB-C197B2133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50" t="14700" r="31750" b="23351"/>
          <a:stretch>
            <a:fillRect/>
          </a:stretch>
        </p:blipFill>
        <p:spPr bwMode="auto">
          <a:xfrm>
            <a:off x="611188" y="981075"/>
            <a:ext cx="345598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B1C6D8F7-44FF-0956-C0AD-5242A72F3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954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685DC789-970C-A1AF-8D02-46AA36CA3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338" y="1870075"/>
            <a:ext cx="196532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68336317-8859-7ACF-8A8C-224FC3BAC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5688013"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6DC42F6C-F9FA-14CD-1F4C-0F6EBDF86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168400"/>
            <a:ext cx="38100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7C272A4F-B1A8-A5CF-F22A-FE57478FF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24" t="25252" r="66293" b="34016"/>
          <a:stretch>
            <a:fillRect/>
          </a:stretch>
        </p:blipFill>
        <p:spPr bwMode="auto">
          <a:xfrm>
            <a:off x="-107950" y="30163"/>
            <a:ext cx="31305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a:extLst>
              <a:ext uri="{FF2B5EF4-FFF2-40B4-BE49-F238E27FC236}">
                <a16:creationId xmlns:a16="http://schemas.microsoft.com/office/drawing/2014/main" id="{72D8B7CE-86EC-8104-C36C-7F4BCD5AF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056" t="25850" b="26900"/>
          <a:stretch>
            <a:fillRect/>
          </a:stretch>
        </p:blipFill>
        <p:spPr bwMode="auto">
          <a:xfrm>
            <a:off x="5524500" y="36513"/>
            <a:ext cx="361950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a:extLst>
              <a:ext uri="{FF2B5EF4-FFF2-40B4-BE49-F238E27FC236}">
                <a16:creationId xmlns:a16="http://schemas.microsoft.com/office/drawing/2014/main" id="{A020EC20-FB9C-077A-071D-F5A3DB7C3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775" y="2781300"/>
            <a:ext cx="2879725"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élodies÷Si mes vers avaient de  .m4a">
            <a:hlinkClick r:id="" action="ppaction://media"/>
            <a:extLst>
              <a:ext uri="{FF2B5EF4-FFF2-40B4-BE49-F238E27FC236}">
                <a16:creationId xmlns:a16="http://schemas.microsoft.com/office/drawing/2014/main" id="{077B2803-FD5C-8265-8739-E715128AB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50847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3980068F-4010-2EA9-C3A7-91481788C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D234DFBD-7586-D25D-F35F-11A5D04E4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614488"/>
            <a:ext cx="47625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id="{CC729457-D460-88E6-638B-AC481CFDF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0"/>
            <a:ext cx="6762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AAE303F2-0E18-0662-378C-AAA4CF529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900"/>
            <a:ext cx="9144000"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CBD2A109-1ADC-E62F-FB7E-57AED880A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013" r="25194"/>
          <a:stretch>
            <a:fillRect/>
          </a:stretch>
        </p:blipFill>
        <p:spPr bwMode="auto">
          <a:xfrm>
            <a:off x="4140200" y="549275"/>
            <a:ext cx="4103688"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4B3E7672-E4F7-BFF9-34B5-C4A1564C2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765175"/>
            <a:ext cx="3970337"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F073E4A5-DBCE-E8BC-3765-005A6F2EC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879475"/>
            <a:ext cx="7343775"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EDFF7DA1-A990-1232-AF82-DAD2E6EA0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53" r="43169" b="14301"/>
          <a:stretch>
            <a:fillRect/>
          </a:stretch>
        </p:blipFill>
        <p:spPr bwMode="auto">
          <a:xfrm>
            <a:off x="5794375" y="490538"/>
            <a:ext cx="32750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a:extLst>
              <a:ext uri="{FF2B5EF4-FFF2-40B4-BE49-F238E27FC236}">
                <a16:creationId xmlns:a16="http://schemas.microsoft.com/office/drawing/2014/main" id="{B98319C5-FEC3-AFD2-9F92-AF021DAA2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301" t="13251" r="29001" b="32150"/>
          <a:stretch>
            <a:fillRect/>
          </a:stretch>
        </p:blipFill>
        <p:spPr bwMode="auto">
          <a:xfrm>
            <a:off x="0" y="0"/>
            <a:ext cx="3887788"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a:extLst>
              <a:ext uri="{FF2B5EF4-FFF2-40B4-BE49-F238E27FC236}">
                <a16:creationId xmlns:a16="http://schemas.microsoft.com/office/drawing/2014/main" id="{76636974-AB6B-9A56-4185-A78B8762E3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563" r="9158"/>
          <a:stretch>
            <a:fillRect/>
          </a:stretch>
        </p:blipFill>
        <p:spPr bwMode="auto">
          <a:xfrm>
            <a:off x="3368675" y="2781300"/>
            <a:ext cx="2406650"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ack 23 1.m4a">
            <a:hlinkClick r:id="" action="ppaction://media"/>
            <a:extLst>
              <a:ext uri="{FF2B5EF4-FFF2-40B4-BE49-F238E27FC236}">
                <a16:creationId xmlns:a16="http://schemas.microsoft.com/office/drawing/2014/main" id="{6F1E60D1-5755-8128-CD7A-00A312283D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8688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B4B344EE-F4D4-2F18-CB37-1065A7A8F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095"/>
          <a:stretch>
            <a:fillRect/>
          </a:stretch>
        </p:blipFill>
        <p:spPr bwMode="auto">
          <a:xfrm>
            <a:off x="1908175" y="-100013"/>
            <a:ext cx="6192838"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C6E06741-DA11-5CF4-8775-7F7ABA1D4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95325"/>
            <a:ext cx="4176712"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45D6C079-AEE7-A805-5C22-1358C77DD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381000"/>
            <a:ext cx="431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3E3DAEE1-7D81-4BED-D9D3-98B13A71C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457200"/>
            <a:ext cx="3810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2BF38BE3-3F4E-ECC6-1298-9A9C464C8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04813"/>
            <a:ext cx="4718050"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a:extLst>
              <a:ext uri="{FF2B5EF4-FFF2-40B4-BE49-F238E27FC236}">
                <a16:creationId xmlns:a16="http://schemas.microsoft.com/office/drawing/2014/main" id="{7CB24A00-AF4B-4DA1-E474-D93084CB4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913" y="1209675"/>
            <a:ext cx="3932237"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81E81C9D-803B-F67D-4EFF-166A9C2CA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450" y="684213"/>
            <a:ext cx="2590800"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a:extLst>
              <a:ext uri="{FF2B5EF4-FFF2-40B4-BE49-F238E27FC236}">
                <a16:creationId xmlns:a16="http://schemas.microsoft.com/office/drawing/2014/main" id="{71E326AC-1E17-43DC-BF71-8463D8119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901" r="61150" b="26901"/>
          <a:stretch>
            <a:fillRect/>
          </a:stretch>
        </p:blipFill>
        <p:spPr bwMode="auto">
          <a:xfrm>
            <a:off x="246063" y="333375"/>
            <a:ext cx="30273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a:extLst>
              <a:ext uri="{FF2B5EF4-FFF2-40B4-BE49-F238E27FC236}">
                <a16:creationId xmlns:a16="http://schemas.microsoft.com/office/drawing/2014/main" id="{8C71E4F8-8B10-6B75-7B1E-F48F8DFDE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699" t="26901" r="3799" b="26901"/>
          <a:stretch>
            <a:fillRect/>
          </a:stretch>
        </p:blipFill>
        <p:spPr bwMode="auto">
          <a:xfrm>
            <a:off x="6186488" y="544513"/>
            <a:ext cx="271145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rison  .m4a">
            <a:hlinkClick r:id="" action="ppaction://media"/>
            <a:extLst>
              <a:ext uri="{FF2B5EF4-FFF2-40B4-BE49-F238E27FC236}">
                <a16:creationId xmlns:a16="http://schemas.microsoft.com/office/drawing/2014/main" id="{A54E0C3A-741A-5BB4-A4B3-FCE93162E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4733925"/>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B21A5AAE-BFE1-7CC8-3560-8F77C5C27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350" y="1050925"/>
            <a:ext cx="20891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a:extLst>
              <a:ext uri="{FF2B5EF4-FFF2-40B4-BE49-F238E27FC236}">
                <a16:creationId xmlns:a16="http://schemas.microsoft.com/office/drawing/2014/main" id="{98894699-DCF5-7011-960E-7F8B557D3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6901" r="61150" b="26901"/>
          <a:stretch>
            <a:fillRect/>
          </a:stretch>
        </p:blipFill>
        <p:spPr bwMode="auto">
          <a:xfrm>
            <a:off x="284163" y="765175"/>
            <a:ext cx="30273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a:extLst>
              <a:ext uri="{FF2B5EF4-FFF2-40B4-BE49-F238E27FC236}">
                <a16:creationId xmlns:a16="http://schemas.microsoft.com/office/drawing/2014/main" id="{5CDB31D2-1496-3BA3-FF09-F7F5B2091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699" t="26901" r="3799" b="26901"/>
          <a:stretch>
            <a:fillRect/>
          </a:stretch>
        </p:blipFill>
        <p:spPr bwMode="auto">
          <a:xfrm>
            <a:off x="6129338" y="800100"/>
            <a:ext cx="271145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élodies÷D'une prison  .m4a">
            <a:hlinkClick r:id="" action="ppaction://media"/>
            <a:extLst>
              <a:ext uri="{FF2B5EF4-FFF2-40B4-BE49-F238E27FC236}">
                <a16:creationId xmlns:a16="http://schemas.microsoft.com/office/drawing/2014/main" id="{C4D4E73A-6D92-5548-EBB9-ECD9DE703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5600" y="4368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9892C04F-6916-1671-89B1-0182E9C21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EF4C0034-F197-4392-2C08-45408B361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675" t="30051" b="10100"/>
          <a:stretch>
            <a:fillRect/>
          </a:stretch>
        </p:blipFill>
        <p:spPr bwMode="auto">
          <a:xfrm>
            <a:off x="1116013" y="115888"/>
            <a:ext cx="7777162" cy="5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a:extLst>
              <a:ext uri="{FF2B5EF4-FFF2-40B4-BE49-F238E27FC236}">
                <a16:creationId xmlns:a16="http://schemas.microsoft.com/office/drawing/2014/main" id="{A9B356D1-59CD-7867-637E-CEB8CAB86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485" t="17824" r="17421" b="17824"/>
          <a:stretch>
            <a:fillRect/>
          </a:stretch>
        </p:blipFill>
        <p:spPr bwMode="auto">
          <a:xfrm>
            <a:off x="-2557463" y="1484313"/>
            <a:ext cx="6588126"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9FD6D31F-E686-59EF-2239-89056AD5F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051" b="34250"/>
          <a:stretch>
            <a:fillRect/>
          </a:stretch>
        </p:blipFill>
        <p:spPr bwMode="auto">
          <a:xfrm>
            <a:off x="323850" y="1341438"/>
            <a:ext cx="867251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ahn_ À Chloris.m4a">
            <a:hlinkClick r:id="" action="ppaction://media"/>
            <a:extLst>
              <a:ext uri="{FF2B5EF4-FFF2-40B4-BE49-F238E27FC236}">
                <a16:creationId xmlns:a16="http://schemas.microsoft.com/office/drawing/2014/main" id="{743C3338-5B9C-3B5E-1813-0DEF04E9A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44323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B8FDD05C-8C5B-36DA-479C-EF8D23802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63" r="9158"/>
          <a:stretch>
            <a:fillRect/>
          </a:stretch>
        </p:blipFill>
        <p:spPr bwMode="auto">
          <a:xfrm>
            <a:off x="3368675" y="2781300"/>
            <a:ext cx="2406650"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88951762-2D0A-89DB-11A0-3C4241097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450" r="29001" b="32150"/>
          <a:stretch>
            <a:fillRect/>
          </a:stretch>
        </p:blipFill>
        <p:spPr bwMode="auto">
          <a:xfrm>
            <a:off x="1042988" y="981075"/>
            <a:ext cx="3673475"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2C399865-E6D0-D52D-66A1-198264D62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301" t="13251" r="29001" b="32150"/>
          <a:stretch>
            <a:fillRect/>
          </a:stretch>
        </p:blipFill>
        <p:spPr bwMode="auto">
          <a:xfrm>
            <a:off x="0" y="404813"/>
            <a:ext cx="3887788"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0383DAF0-CE42-51BF-4BE8-5AFBAEA59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450" t="9052" r="27951" b="19551"/>
          <a:stretch>
            <a:fillRect/>
          </a:stretch>
        </p:blipFill>
        <p:spPr bwMode="auto">
          <a:xfrm>
            <a:off x="827088" y="520700"/>
            <a:ext cx="4537075"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a:extLst>
              <a:ext uri="{FF2B5EF4-FFF2-40B4-BE49-F238E27FC236}">
                <a16:creationId xmlns:a16="http://schemas.microsoft.com/office/drawing/2014/main" id="{5D9D7525-BA86-4F2D-C726-6FF2D4D6D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988" y="2100263"/>
            <a:ext cx="17240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a:extLst>
              <a:ext uri="{FF2B5EF4-FFF2-40B4-BE49-F238E27FC236}">
                <a16:creationId xmlns:a16="http://schemas.microsoft.com/office/drawing/2014/main" id="{5E802481-3D70-D187-4BB1-BC9A06CA9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2082800"/>
            <a:ext cx="19145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2762</TotalTime>
  <Words>321</Words>
  <Application>Microsoft Macintosh PowerPoint</Application>
  <PresentationFormat>On-screen Show (4:3)</PresentationFormat>
  <Paragraphs>48</Paragraphs>
  <Slides>102</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102</vt:i4>
      </vt:variant>
    </vt:vector>
  </HeadingPairs>
  <TitlesOfParts>
    <vt:vector size="105" baseType="lpstr">
      <vt:lpstr>Arial</vt:lpstr>
      <vt:lpstr>Aptos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&lt;arabianhorse&gt;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Bade, Patrick</dc:creator>
  <cp:lastModifiedBy>Lockdown University</cp:lastModifiedBy>
  <cp:revision>95</cp:revision>
  <dcterms:created xsi:type="dcterms:W3CDTF">2008-12-11T09:50:30Z</dcterms:created>
  <dcterms:modified xsi:type="dcterms:W3CDTF">2026-05-22T13:37:37Z</dcterms:modified>
</cp:coreProperties>
</file>