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FAF2-7D5B-45CF-8DF6-6BC9D238EEE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66FC6DD-E269-49CA-B63F-4B5494651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9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FAF2-7D5B-45CF-8DF6-6BC9D238EEE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6FC6DD-E269-49CA-B63F-4B5494651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4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FAF2-7D5B-45CF-8DF6-6BC9D238EEE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6FC6DD-E269-49CA-B63F-4B54946518F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1080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FAF2-7D5B-45CF-8DF6-6BC9D238EEE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6FC6DD-E269-49CA-B63F-4B5494651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72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FAF2-7D5B-45CF-8DF6-6BC9D238EEE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6FC6DD-E269-49CA-B63F-4B54946518F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54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FAF2-7D5B-45CF-8DF6-6BC9D238EEE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6FC6DD-E269-49CA-B63F-4B5494651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32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FAF2-7D5B-45CF-8DF6-6BC9D238EEE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C6DD-E269-49CA-B63F-4B5494651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15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FAF2-7D5B-45CF-8DF6-6BC9D238EEE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C6DD-E269-49CA-B63F-4B5494651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FAF2-7D5B-45CF-8DF6-6BC9D238EEE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C6DD-E269-49CA-B63F-4B5494651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FAF2-7D5B-45CF-8DF6-6BC9D238EEE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6FC6DD-E269-49CA-B63F-4B5494651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7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FAF2-7D5B-45CF-8DF6-6BC9D238EEE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6FC6DD-E269-49CA-B63F-4B5494651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2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FAF2-7D5B-45CF-8DF6-6BC9D238EEE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6FC6DD-E269-49CA-B63F-4B5494651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04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FAF2-7D5B-45CF-8DF6-6BC9D238EEE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C6DD-E269-49CA-B63F-4B5494651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78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FAF2-7D5B-45CF-8DF6-6BC9D238EEE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C6DD-E269-49CA-B63F-4B5494651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5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FAF2-7D5B-45CF-8DF6-6BC9D238EEE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C6DD-E269-49CA-B63F-4B5494651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0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FAF2-7D5B-45CF-8DF6-6BC9D238EEE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6FC6DD-E269-49CA-B63F-4B5494651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87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2FAF2-7D5B-45CF-8DF6-6BC9D238EEE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66FC6DD-E269-49CA-B63F-4B5494651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054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Summary of Section</a:t>
            </a:r>
          </a:p>
        </p:txBody>
      </p:sp>
    </p:spTree>
    <p:extLst>
      <p:ext uri="{BB962C8B-B14F-4D97-AF65-F5344CB8AC3E}">
        <p14:creationId xmlns:p14="http://schemas.microsoft.com/office/powerpoint/2010/main" val="2001477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Review Topics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5530" y="1547674"/>
            <a:ext cx="8915400" cy="459567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Repeaters</a:t>
            </a:r>
          </a:p>
          <a:p>
            <a:r>
              <a:rPr lang="en-US" sz="2800" dirty="0">
                <a:solidFill>
                  <a:schemeClr val="bg1"/>
                </a:solidFill>
              </a:rPr>
              <a:t>Hubs</a:t>
            </a:r>
          </a:p>
          <a:p>
            <a:r>
              <a:rPr lang="en-US" sz="2800" dirty="0">
                <a:solidFill>
                  <a:schemeClr val="bg1"/>
                </a:solidFill>
              </a:rPr>
              <a:t>Switches</a:t>
            </a:r>
          </a:p>
          <a:p>
            <a:r>
              <a:rPr lang="en-US" sz="2800" dirty="0">
                <a:solidFill>
                  <a:schemeClr val="bg1"/>
                </a:solidFill>
              </a:rPr>
              <a:t>Bridges</a:t>
            </a:r>
          </a:p>
          <a:p>
            <a:r>
              <a:rPr lang="en-US" sz="2800" dirty="0">
                <a:solidFill>
                  <a:schemeClr val="bg1"/>
                </a:solidFill>
              </a:rPr>
              <a:t>Routers</a:t>
            </a: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869062"/>
      </p:ext>
    </p:extLst>
  </p:cSld>
  <p:clrMapOvr>
    <a:masterClrMapping/>
  </p:clrMapOvr>
</p:sld>
</file>

<file path=ppt/theme/theme1.xml><?xml version="1.0" encoding="utf-8"?>
<a:theme xmlns:a="http://schemas.openxmlformats.org/drawingml/2006/main" name="BluethemeGoldStandard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uethemeGoldStandard" id="{C414DEB2-622A-4C74-B000-5AD244607D62}" vid="{DE026728-D3C8-4750-A317-21E07264DB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BluethemeGoldStandard</Template>
  <TotalTime>1</TotalTime>
  <Words>11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BluethemeGoldStandard</vt:lpstr>
      <vt:lpstr>Summary of Section</vt:lpstr>
      <vt:lpstr>Review Topics Covered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Section</dc:title>
  <dc:creator>Digna Diaz</dc:creator>
  <cp:lastModifiedBy>Digna Diaz</cp:lastModifiedBy>
  <cp:revision>2</cp:revision>
  <dcterms:created xsi:type="dcterms:W3CDTF">2016-10-19T19:25:14Z</dcterms:created>
  <dcterms:modified xsi:type="dcterms:W3CDTF">2016-10-20T19:06:13Z</dcterms:modified>
</cp:coreProperties>
</file>