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316" r:id="rId2"/>
    <p:sldId id="298" r:id="rId3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0712"/>
    <a:srgbClr val="E1B3FF"/>
    <a:srgbClr val="F3A23F"/>
    <a:srgbClr val="6F359E"/>
    <a:srgbClr val="BE1C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6"/>
    <p:restoredTop sz="77993"/>
  </p:normalViewPr>
  <p:slideViewPr>
    <p:cSldViewPr snapToGrid="0" snapToObjects="1">
      <p:cViewPr varScale="1">
        <p:scale>
          <a:sx n="202" d="100"/>
          <a:sy n="202" d="100"/>
        </p:scale>
        <p:origin x="4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FC236-BF0C-6941-8038-CDC10C407C4E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08C6E-E023-FE45-A14D-220AC7BE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59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USABILITY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This document uses MONTSERRAT and OPEN SANS fonts. If you do not have these on your computer, you can download them for free on https://</a:t>
            </a:r>
            <a:r>
              <a:rPr lang="en-GB" dirty="0" err="1"/>
              <a:t>fonts.google.com</a:t>
            </a:r>
            <a:r>
              <a:rPr lang="en-GB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COPYRIGHT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© 2017, Alain Thys </a:t>
            </a:r>
            <a:r>
              <a:rPr lang="mr-IN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–</a:t>
            </a:r>
            <a:r>
              <a:rPr lang="de-DE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 </a:t>
            </a:r>
            <a:r>
              <a:rPr lang="nl-BE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The </a:t>
            </a:r>
            <a:r>
              <a:rPr lang="en-GB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Customerfit trademark, methodology, brand, publications and its derivatives are the property of Shalima BVBA/Alain Thys. </a:t>
            </a:r>
            <a:r>
              <a:rPr lang="en-GB" altLang="x-none" sz="120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No parts can be used, stored, adapted or reproduced without explicit permission. 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08C6E-E023-FE45-A14D-220AC7BEE05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482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3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23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45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81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96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78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87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3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01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23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6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06F08-9585-354D-B086-0AF3A07EA2DC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04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6E5028-5030-7541-8DC0-72B813184242}"/>
              </a:ext>
            </a:extLst>
          </p:cNvPr>
          <p:cNvSpPr/>
          <p:nvPr/>
        </p:nvSpPr>
        <p:spPr>
          <a:xfrm>
            <a:off x="0" y="4341706"/>
            <a:ext cx="9144000" cy="801793"/>
          </a:xfrm>
          <a:prstGeom prst="rect">
            <a:avLst/>
          </a:prstGeom>
          <a:solidFill>
            <a:srgbClr val="6F3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FEFBB9-8E1B-2449-89DE-0BA96524A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534" y="4903893"/>
            <a:ext cx="1149718" cy="33293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D1259FC-FA99-9A46-9FD5-FE771A560492}"/>
              </a:ext>
            </a:extLst>
          </p:cNvPr>
          <p:cNvSpPr txBox="1"/>
          <p:nvPr/>
        </p:nvSpPr>
        <p:spPr>
          <a:xfrm>
            <a:off x="335304" y="4420060"/>
            <a:ext cx="5718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Montserrat" panose="02000505000000020004" pitchFamily="2" charset="77"/>
              </a:rPr>
              <a:t>Build a customer-centric workforce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8A3A02-A67C-CE4C-BE99-87EF38FCAEBC}"/>
              </a:ext>
            </a:extLst>
          </p:cNvPr>
          <p:cNvSpPr txBox="1"/>
          <p:nvPr/>
        </p:nvSpPr>
        <p:spPr>
          <a:xfrm>
            <a:off x="335304" y="1457962"/>
            <a:ext cx="78915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Montserrat" panose="02000505000000020004" pitchFamily="2" charset="77"/>
              </a:rPr>
              <a:t>Why develop a people programme for customer-centricity?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7D4196-B24E-0946-820B-C54E22F88166}"/>
              </a:ext>
            </a:extLst>
          </p:cNvPr>
          <p:cNvSpPr txBox="1"/>
          <p:nvPr/>
        </p:nvSpPr>
        <p:spPr>
          <a:xfrm>
            <a:off x="434023" y="1079526"/>
            <a:ext cx="1647025" cy="300082"/>
          </a:xfrm>
          <a:prstGeom prst="rect">
            <a:avLst/>
          </a:prstGeom>
          <a:solidFill>
            <a:srgbClr val="BE0712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Montserrat" panose="02000505000000020004" pitchFamily="2" charset="77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68118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6E5028-5030-7541-8DC0-72B813184242}"/>
              </a:ext>
            </a:extLst>
          </p:cNvPr>
          <p:cNvSpPr/>
          <p:nvPr/>
        </p:nvSpPr>
        <p:spPr>
          <a:xfrm>
            <a:off x="0" y="4341706"/>
            <a:ext cx="9144000" cy="801793"/>
          </a:xfrm>
          <a:prstGeom prst="rect">
            <a:avLst/>
          </a:prstGeom>
          <a:solidFill>
            <a:srgbClr val="6F3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FEFBB9-8E1B-2449-89DE-0BA96524A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34" y="4903893"/>
            <a:ext cx="1149718" cy="33293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D1259FC-FA99-9A46-9FD5-FE771A560492}"/>
              </a:ext>
            </a:extLst>
          </p:cNvPr>
          <p:cNvSpPr txBox="1"/>
          <p:nvPr/>
        </p:nvSpPr>
        <p:spPr>
          <a:xfrm>
            <a:off x="372534" y="4472253"/>
            <a:ext cx="7893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Montserrat" panose="02000505000000020004" pitchFamily="2" charset="77"/>
              </a:rPr>
              <a:t>Why develop a people programme for customer-centricity?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AC75A4-67AD-7E43-BBA8-76E883277662}"/>
              </a:ext>
            </a:extLst>
          </p:cNvPr>
          <p:cNvSpPr txBox="1"/>
          <p:nvPr/>
        </p:nvSpPr>
        <p:spPr>
          <a:xfrm>
            <a:off x="354951" y="462865"/>
            <a:ext cx="4862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latin typeface="Montserrat" panose="02000505000000020004" pitchFamily="2" charset="77"/>
              </a:rPr>
              <a:t>The three main challenges to overcome: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1633E47-E9AB-E145-B807-21C7A38296F2}"/>
              </a:ext>
            </a:extLst>
          </p:cNvPr>
          <p:cNvGrpSpPr/>
          <p:nvPr/>
        </p:nvGrpSpPr>
        <p:grpSpPr>
          <a:xfrm>
            <a:off x="395774" y="1335051"/>
            <a:ext cx="2606244" cy="2467446"/>
            <a:chOff x="395774" y="1335051"/>
            <a:chExt cx="2606244" cy="246744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32F2955-30FE-1942-AE92-E3034A1A82AF}"/>
                </a:ext>
              </a:extLst>
            </p:cNvPr>
            <p:cNvSpPr txBox="1"/>
            <p:nvPr/>
          </p:nvSpPr>
          <p:spPr>
            <a:xfrm>
              <a:off x="395774" y="3063833"/>
              <a:ext cx="260624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No one really knows what it means to be a</a:t>
              </a:r>
            </a:p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customer-centric employee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E333FC3-2C19-8244-A154-AB94190D30F4}"/>
                </a:ext>
              </a:extLst>
            </p:cNvPr>
            <p:cNvGrpSpPr/>
            <p:nvPr/>
          </p:nvGrpSpPr>
          <p:grpSpPr>
            <a:xfrm>
              <a:off x="992032" y="1335051"/>
              <a:ext cx="1413728" cy="1413728"/>
              <a:chOff x="1081836" y="1204422"/>
              <a:chExt cx="1413728" cy="1413728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442276AC-6BD2-3C42-8C4A-30CDF81EC807}"/>
                  </a:ext>
                </a:extLst>
              </p:cNvPr>
              <p:cNvSpPr/>
              <p:nvPr/>
            </p:nvSpPr>
            <p:spPr>
              <a:xfrm>
                <a:off x="1081836" y="1204422"/>
                <a:ext cx="1413728" cy="1413728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380143DA-C5AF-034E-B1FF-0DEC09742AAF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8084" y="1490670"/>
                <a:ext cx="841231" cy="841231"/>
              </a:xfrm>
              <a:prstGeom prst="rect">
                <a:avLst/>
              </a:prstGeom>
            </p:spPr>
          </p:pic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FFE46FF-088D-4C43-A6A5-614E295EDC7E}"/>
              </a:ext>
            </a:extLst>
          </p:cNvPr>
          <p:cNvGrpSpPr/>
          <p:nvPr/>
        </p:nvGrpSpPr>
        <p:grpSpPr>
          <a:xfrm>
            <a:off x="3338662" y="1335051"/>
            <a:ext cx="2606244" cy="2467446"/>
            <a:chOff x="3281512" y="1335051"/>
            <a:chExt cx="2606244" cy="246744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3946993-5381-AA4D-8AE0-E4C24BBB2FCF}"/>
                </a:ext>
              </a:extLst>
            </p:cNvPr>
            <p:cNvSpPr txBox="1"/>
            <p:nvPr/>
          </p:nvSpPr>
          <p:spPr>
            <a:xfrm>
              <a:off x="3281512" y="3063833"/>
              <a:ext cx="260624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business is organised for delivering value to itself, </a:t>
              </a:r>
            </a:p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not to the customer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5FC8720-ECE5-2F4E-A4FB-D3DD2B2138FC}"/>
                </a:ext>
              </a:extLst>
            </p:cNvPr>
            <p:cNvGrpSpPr/>
            <p:nvPr/>
          </p:nvGrpSpPr>
          <p:grpSpPr>
            <a:xfrm>
              <a:off x="3877770" y="1335051"/>
              <a:ext cx="1413728" cy="1413728"/>
              <a:chOff x="3861442" y="1207032"/>
              <a:chExt cx="1413728" cy="1413728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845461D2-6A44-9944-838E-DEBB9CCB7A28}"/>
                  </a:ext>
                </a:extLst>
              </p:cNvPr>
              <p:cNvSpPr/>
              <p:nvPr/>
            </p:nvSpPr>
            <p:spPr>
              <a:xfrm>
                <a:off x="3861442" y="1207032"/>
                <a:ext cx="1413728" cy="1413728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293F48AF-3E2C-CB44-B622-7BD0B8FD8B2B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03872" y="1458014"/>
                <a:ext cx="941657" cy="941657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FA5D8DD-EEAE-EF48-A09A-B618D5BD2657}"/>
              </a:ext>
            </a:extLst>
          </p:cNvPr>
          <p:cNvGrpSpPr/>
          <p:nvPr/>
        </p:nvGrpSpPr>
        <p:grpSpPr>
          <a:xfrm>
            <a:off x="6186009" y="1335051"/>
            <a:ext cx="2606244" cy="2467446"/>
            <a:chOff x="6186009" y="1335051"/>
            <a:chExt cx="2606244" cy="2467446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5CCBC6D-7EF8-644F-884C-85B5491B45EB}"/>
                </a:ext>
              </a:extLst>
            </p:cNvPr>
            <p:cNvSpPr txBox="1"/>
            <p:nvPr/>
          </p:nvSpPr>
          <p:spPr>
            <a:xfrm>
              <a:off x="6186009" y="3063833"/>
              <a:ext cx="260624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Humans aren’t robots. </a:t>
              </a:r>
            </a:p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Employees have habits, values, beliefs and feelings. 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A353F8CD-382F-F640-82A5-C9BD6699C4CF}"/>
                </a:ext>
              </a:extLst>
            </p:cNvPr>
            <p:cNvGrpSpPr/>
            <p:nvPr/>
          </p:nvGrpSpPr>
          <p:grpSpPr>
            <a:xfrm>
              <a:off x="6782267" y="1335051"/>
              <a:ext cx="1413728" cy="1413728"/>
              <a:chOff x="6782267" y="1221978"/>
              <a:chExt cx="1413728" cy="1413728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025A799B-3CEF-D141-A699-73B0D1D958FF}"/>
                  </a:ext>
                </a:extLst>
              </p:cNvPr>
              <p:cNvSpPr/>
              <p:nvPr/>
            </p:nvSpPr>
            <p:spPr>
              <a:xfrm>
                <a:off x="6782267" y="1221978"/>
                <a:ext cx="1413728" cy="1413728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2498B2A5-4FC3-5E46-A8C0-02F67F54BD6B}"/>
                  </a:ext>
                </a:extLst>
              </p:cNvPr>
              <p:cNvPicPr>
                <a:picLocks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49578" y="1471732"/>
                <a:ext cx="879106" cy="87910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9414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7F571D6-B244-5345-8E7C-861B365EA4A1}">
  <we:reference id="wa104381063" version="1.0.0.0" store="en-US" storeType="OMEX"/>
  <we:alternateReferences>
    <we:reference id="wa104381063" version="1.0.0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149</Words>
  <Application>Microsoft Macintosh PowerPoint</Application>
  <PresentationFormat>On-screen Show (16:9)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Open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Alain Thys</dc:creator>
  <cp:lastModifiedBy>Alain Thys</cp:lastModifiedBy>
  <cp:revision>45</cp:revision>
  <cp:lastPrinted>2018-05-24T19:03:22Z</cp:lastPrinted>
  <dcterms:created xsi:type="dcterms:W3CDTF">2018-05-24T07:33:18Z</dcterms:created>
  <dcterms:modified xsi:type="dcterms:W3CDTF">2018-09-28T13:29:41Z</dcterms:modified>
</cp:coreProperties>
</file>