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2" r:id="rId4"/>
    <p:sldId id="257" r:id="rId5"/>
    <p:sldId id="269" r:id="rId6"/>
    <p:sldId id="271" r:id="rId7"/>
    <p:sldId id="277" r:id="rId8"/>
    <p:sldId id="273" r:id="rId9"/>
  </p:sldIdLst>
  <p:sldSz cx="12192000" cy="6858000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6000" dirty="0"/>
              <a:t>Titulo curso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3200" dirty="0"/>
              <a:t>Subtitulo 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930" y="5280847"/>
            <a:ext cx="1885071" cy="1093037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399183" y="5827365"/>
            <a:ext cx="10572000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Subtitulo 2</a:t>
            </a:r>
          </a:p>
        </p:txBody>
      </p:sp>
    </p:spTree>
    <p:extLst>
      <p:ext uri="{BB962C8B-B14F-4D97-AF65-F5344CB8AC3E}">
        <p14:creationId xmlns:p14="http://schemas.microsoft.com/office/powerpoint/2010/main" val="3034401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29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Marcador de posición de imagen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 l="9091" t="18617" b="986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30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0" y="0"/>
            <a:ext cx="6040967" cy="6858000"/>
          </a:xfrm>
          <a:custGeom>
            <a:avLst/>
            <a:gdLst/>
            <a:ahLst/>
            <a:cxnLst/>
            <a:rect l="l" t="t" r="r" b="b"/>
            <a:pathLst>
              <a:path w="6040967" h="6858000">
                <a:moveTo>
                  <a:pt x="0" y="0"/>
                </a:moveTo>
                <a:lnTo>
                  <a:pt x="6040967" y="0"/>
                </a:lnTo>
                <a:lnTo>
                  <a:pt x="6040967" y="1900238"/>
                </a:lnTo>
                <a:lnTo>
                  <a:pt x="5670550" y="2178050"/>
                </a:lnTo>
                <a:lnTo>
                  <a:pt x="5666317" y="2184400"/>
                </a:lnTo>
                <a:lnTo>
                  <a:pt x="5659967" y="2193925"/>
                </a:lnTo>
                <a:lnTo>
                  <a:pt x="5653617" y="2201863"/>
                </a:lnTo>
                <a:lnTo>
                  <a:pt x="5653617" y="2211388"/>
                </a:lnTo>
                <a:lnTo>
                  <a:pt x="5653617" y="2220913"/>
                </a:lnTo>
                <a:lnTo>
                  <a:pt x="5659967" y="2228850"/>
                </a:lnTo>
                <a:lnTo>
                  <a:pt x="5666317" y="2238375"/>
                </a:lnTo>
                <a:lnTo>
                  <a:pt x="5670550" y="2244725"/>
                </a:lnTo>
                <a:lnTo>
                  <a:pt x="6040967" y="2522538"/>
                </a:lnTo>
                <a:lnTo>
                  <a:pt x="6040967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68000">
                <a:schemeClr val="accent1">
                  <a:alpha val="7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653617" y="0"/>
            <a:ext cx="6538383" cy="6858000"/>
          </a:xfrm>
          <a:custGeom>
            <a:avLst/>
            <a:gdLst/>
            <a:ahLst/>
            <a:cxnLst/>
            <a:rect l="l" t="t" r="r" b="b"/>
            <a:pathLst>
              <a:path w="6538383" h="6858000">
                <a:moveTo>
                  <a:pt x="387350" y="0"/>
                </a:moveTo>
                <a:lnTo>
                  <a:pt x="4874683" y="0"/>
                </a:lnTo>
                <a:lnTo>
                  <a:pt x="6093883" y="0"/>
                </a:lnTo>
                <a:lnTo>
                  <a:pt x="6538383" y="0"/>
                </a:lnTo>
                <a:lnTo>
                  <a:pt x="6538383" y="6858000"/>
                </a:lnTo>
                <a:lnTo>
                  <a:pt x="6093883" y="6858000"/>
                </a:lnTo>
                <a:lnTo>
                  <a:pt x="4874683" y="6858000"/>
                </a:lnTo>
                <a:lnTo>
                  <a:pt x="387350" y="6858000"/>
                </a:lnTo>
                <a:lnTo>
                  <a:pt x="387350" y="2522538"/>
                </a:lnTo>
                <a:lnTo>
                  <a:pt x="16933" y="2244725"/>
                </a:lnTo>
                <a:lnTo>
                  <a:pt x="12700" y="2238375"/>
                </a:lnTo>
                <a:lnTo>
                  <a:pt x="6350" y="2228850"/>
                </a:lnTo>
                <a:lnTo>
                  <a:pt x="0" y="2220913"/>
                </a:lnTo>
                <a:lnTo>
                  <a:pt x="0" y="2211388"/>
                </a:lnTo>
                <a:lnTo>
                  <a:pt x="0" y="2201863"/>
                </a:lnTo>
                <a:lnTo>
                  <a:pt x="6350" y="2193925"/>
                </a:lnTo>
                <a:lnTo>
                  <a:pt x="12700" y="2184400"/>
                </a:lnTo>
                <a:lnTo>
                  <a:pt x="16933" y="2178050"/>
                </a:lnTo>
                <a:lnTo>
                  <a:pt x="387350" y="1900238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19333" y="212034"/>
            <a:ext cx="5223934" cy="9199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slide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12369" y="1206183"/>
            <a:ext cx="5223934" cy="52081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charset="2"/>
              <a:buChar char=""/>
            </a:pPr>
            <a:endParaRPr lang="en-US" sz="320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2C6E0EC-CB74-415B-AD2C-BE33C0E66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2058" y="137807"/>
            <a:ext cx="1308090" cy="7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2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20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Marcador de posición de imagen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30029" r="10652" b="-2"/>
          <a:stretch/>
        </p:blipFill>
        <p:spPr>
          <a:xfrm>
            <a:off x="6108700" y="-1"/>
            <a:ext cx="6094450" cy="6858001"/>
          </a:xfrm>
          <a:prstGeom prst="rect">
            <a:avLst/>
          </a:prstGeom>
        </p:spPr>
      </p:pic>
      <p:sp>
        <p:nvSpPr>
          <p:cNvPr id="22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811623" y="768626"/>
            <a:ext cx="5070100" cy="93317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/>
              <a:t>slide</a:t>
            </a:r>
          </a:p>
        </p:txBody>
      </p:sp>
      <p:sp>
        <p:nvSpPr>
          <p:cNvPr id="13" name="Marcador de texto 3"/>
          <p:cNvSpPr txBox="1">
            <a:spLocks/>
          </p:cNvSpPr>
          <p:nvPr/>
        </p:nvSpPr>
        <p:spPr>
          <a:xfrm>
            <a:off x="7297090" y="1088668"/>
            <a:ext cx="3863717" cy="509401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2"/>
              <a:buChar char=""/>
            </a:pPr>
            <a:endParaRPr lang="en-US" sz="1800" dirty="0"/>
          </a:p>
          <a:p>
            <a:pPr>
              <a:buFont typeface="Wingdings 2" charset="2"/>
              <a:buChar char=""/>
            </a:pPr>
            <a:endParaRPr lang="en-US" sz="18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DA50298-E060-4C7B-982E-A4639AB6A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2058" y="137807"/>
            <a:ext cx="1308090" cy="7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0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dirty="0" err="1"/>
              <a:t>slide</a:t>
            </a:r>
            <a:endParaRPr lang="es-ES" sz="6000" dirty="0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385661D1-7F50-499D-9039-00FFB5C68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7953" y="5942989"/>
            <a:ext cx="1308090" cy="7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09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21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Marcador de posición de imagen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 t="7101" b="8629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3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06897" y="29356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E3E7783-3113-458C-80FF-427600DB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4A2263-DD8F-45BA-95EE-DBEC16E32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2058" y="137807"/>
            <a:ext cx="1308090" cy="7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5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37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Marcador de posición de imagen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 t="13387" b="234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39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06897" y="29356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6B033A4-BBAC-4A7B-BA64-125566480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2434801-5256-41BB-9B45-C16AF05B6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2058" y="137807"/>
            <a:ext cx="1308090" cy="7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4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slide</a:t>
            </a:r>
            <a:endParaRPr lang="es-ES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305A8E-922E-4BAE-8567-01E88EC48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4C4946-5980-4840-9EAF-C07C36BFA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241" y="5968155"/>
            <a:ext cx="1308090" cy="7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0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dirty="0"/>
              <a:t>La ciencia de datos a su alcance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6240" y="2945225"/>
            <a:ext cx="3779520" cy="2191512"/>
          </a:xfr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810000" y="4986611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dirty="0"/>
              <a:t>soydata.net</a:t>
            </a:r>
          </a:p>
        </p:txBody>
      </p:sp>
    </p:spTree>
    <p:extLst>
      <p:ext uri="{BB962C8B-B14F-4D97-AF65-F5344CB8AC3E}">
        <p14:creationId xmlns:p14="http://schemas.microsoft.com/office/powerpoint/2010/main" val="4093578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959</TotalTime>
  <Words>20</Words>
  <Application>Microsoft Office PowerPoint</Application>
  <PresentationFormat>Panorámica</PresentationFormat>
  <Paragraphs>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Century Gothic</vt:lpstr>
      <vt:lpstr>Wingdings 2</vt:lpstr>
      <vt:lpstr>Citable</vt:lpstr>
      <vt:lpstr>Titulo curso</vt:lpstr>
      <vt:lpstr>slide</vt:lpstr>
      <vt:lpstr>Presentación de PowerPoint</vt:lpstr>
      <vt:lpstr>slide</vt:lpstr>
      <vt:lpstr>Presentación de PowerPoint</vt:lpstr>
      <vt:lpstr>Presentación de PowerPoint</vt:lpstr>
      <vt:lpstr>slide</vt:lpstr>
      <vt:lpstr>La ciencia de datos a su alcance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SoyData</dc:title>
  <dc:creator>Yamilet García Vega</dc:creator>
  <cp:lastModifiedBy>Jorge Ubero</cp:lastModifiedBy>
  <cp:revision>80</cp:revision>
  <cp:lastPrinted>2017-03-22T09:34:18Z</cp:lastPrinted>
  <dcterms:created xsi:type="dcterms:W3CDTF">2017-03-21T15:36:07Z</dcterms:created>
  <dcterms:modified xsi:type="dcterms:W3CDTF">2017-06-16T10:07:18Z</dcterms:modified>
</cp:coreProperties>
</file>