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7"/>
  </p:notesMasterIdLst>
  <p:sldIdLst>
    <p:sldId id="541" r:id="rId2"/>
    <p:sldId id="506" r:id="rId3"/>
    <p:sldId id="414" r:id="rId4"/>
    <p:sldId id="542" r:id="rId5"/>
    <p:sldId id="302" r:id="rId6"/>
    <p:sldId id="336" r:id="rId7"/>
    <p:sldId id="546" r:id="rId8"/>
    <p:sldId id="334" r:id="rId9"/>
    <p:sldId id="290" r:id="rId10"/>
    <p:sldId id="338" r:id="rId11"/>
    <p:sldId id="301" r:id="rId12"/>
    <p:sldId id="370" r:id="rId13"/>
    <p:sldId id="308" r:id="rId14"/>
    <p:sldId id="513" r:id="rId15"/>
    <p:sldId id="512" r:id="rId16"/>
    <p:sldId id="510" r:id="rId17"/>
    <p:sldId id="511" r:id="rId18"/>
    <p:sldId id="346" r:id="rId19"/>
    <p:sldId id="520" r:id="rId20"/>
    <p:sldId id="521" r:id="rId21"/>
    <p:sldId id="500" r:id="rId22"/>
    <p:sldId id="523" r:id="rId23"/>
    <p:sldId id="339" r:id="rId24"/>
    <p:sldId id="524" r:id="rId25"/>
    <p:sldId id="549" r:id="rId26"/>
    <p:sldId id="566" r:id="rId27"/>
    <p:sldId id="326" r:id="rId28"/>
    <p:sldId id="538" r:id="rId29"/>
    <p:sldId id="317" r:id="rId30"/>
    <p:sldId id="552" r:id="rId31"/>
    <p:sldId id="313" r:id="rId32"/>
    <p:sldId id="547" r:id="rId33"/>
    <p:sldId id="401" r:id="rId34"/>
    <p:sldId id="544" r:id="rId35"/>
    <p:sldId id="545" r:id="rId36"/>
    <p:sldId id="550" r:id="rId37"/>
    <p:sldId id="321" r:id="rId38"/>
    <p:sldId id="349" r:id="rId39"/>
    <p:sldId id="539" r:id="rId40"/>
    <p:sldId id="392" r:id="rId41"/>
    <p:sldId id="529" r:id="rId42"/>
    <p:sldId id="530" r:id="rId43"/>
    <p:sldId id="551" r:id="rId44"/>
    <p:sldId id="553" r:id="rId45"/>
    <p:sldId id="569" r:id="rId46"/>
    <p:sldId id="533" r:id="rId47"/>
    <p:sldId id="568" r:id="rId48"/>
    <p:sldId id="536" r:id="rId49"/>
    <p:sldId id="571" r:id="rId50"/>
    <p:sldId id="532" r:id="rId51"/>
    <p:sldId id="300" r:id="rId52"/>
    <p:sldId id="565" r:id="rId53"/>
    <p:sldId id="556" r:id="rId54"/>
    <p:sldId id="328" r:id="rId55"/>
    <p:sldId id="561" r:id="rId56"/>
    <p:sldId id="297" r:id="rId57"/>
    <p:sldId id="543" r:id="rId58"/>
    <p:sldId id="337" r:id="rId59"/>
    <p:sldId id="272" r:id="rId60"/>
    <p:sldId id="473" r:id="rId61"/>
    <p:sldId id="525" r:id="rId62"/>
    <p:sldId id="464" r:id="rId63"/>
    <p:sldId id="564" r:id="rId64"/>
    <p:sldId id="573" r:id="rId65"/>
    <p:sldId id="574" r:id="rId66"/>
    <p:sldId id="383" r:id="rId67"/>
    <p:sldId id="319" r:id="rId68"/>
    <p:sldId id="560" r:id="rId69"/>
    <p:sldId id="314" r:id="rId70"/>
    <p:sldId id="562" r:id="rId71"/>
    <p:sldId id="572" r:id="rId72"/>
    <p:sldId id="540" r:id="rId73"/>
    <p:sldId id="335" r:id="rId74"/>
    <p:sldId id="320" r:id="rId75"/>
    <p:sldId id="557" r:id="rId76"/>
    <p:sldId id="559" r:id="rId77"/>
    <p:sldId id="558" r:id="rId78"/>
    <p:sldId id="294" r:id="rId79"/>
    <p:sldId id="333" r:id="rId80"/>
    <p:sldId id="296" r:id="rId81"/>
    <p:sldId id="318" r:id="rId82"/>
    <p:sldId id="316" r:id="rId83"/>
    <p:sldId id="309" r:id="rId84"/>
    <p:sldId id="311" r:id="rId85"/>
    <p:sldId id="310" r:id="rId86"/>
    <p:sldId id="307" r:id="rId87"/>
    <p:sldId id="306" r:id="rId88"/>
    <p:sldId id="305" r:id="rId89"/>
    <p:sldId id="304" r:id="rId90"/>
    <p:sldId id="303" r:id="rId91"/>
    <p:sldId id="299" r:id="rId92"/>
    <p:sldId id="295" r:id="rId93"/>
    <p:sldId id="293" r:id="rId94"/>
    <p:sldId id="292" r:id="rId95"/>
    <p:sldId id="291" r:id="rId96"/>
    <p:sldId id="315" r:id="rId97"/>
    <p:sldId id="284" r:id="rId98"/>
    <p:sldId id="285" r:id="rId99"/>
    <p:sldId id="286" r:id="rId100"/>
    <p:sldId id="287" r:id="rId101"/>
    <p:sldId id="288" r:id="rId102"/>
    <p:sldId id="289" r:id="rId103"/>
    <p:sldId id="273" r:id="rId104"/>
    <p:sldId id="281" r:id="rId105"/>
    <p:sldId id="527" r:id="rId106"/>
    <p:sldId id="279" r:id="rId107"/>
    <p:sldId id="278" r:id="rId108"/>
    <p:sldId id="283" r:id="rId109"/>
    <p:sldId id="277" r:id="rId110"/>
    <p:sldId id="275" r:id="rId111"/>
    <p:sldId id="282" r:id="rId112"/>
    <p:sldId id="274" r:id="rId113"/>
    <p:sldId id="256" r:id="rId114"/>
    <p:sldId id="257" r:id="rId115"/>
    <p:sldId id="258" r:id="rId116"/>
    <p:sldId id="259" r:id="rId117"/>
    <p:sldId id="260" r:id="rId118"/>
    <p:sldId id="261" r:id="rId119"/>
    <p:sldId id="262" r:id="rId120"/>
    <p:sldId id="263" r:id="rId121"/>
    <p:sldId id="264" r:id="rId122"/>
    <p:sldId id="265" r:id="rId123"/>
    <p:sldId id="266" r:id="rId124"/>
    <p:sldId id="267" r:id="rId125"/>
    <p:sldId id="268" r:id="rId126"/>
    <p:sldId id="269" r:id="rId127"/>
    <p:sldId id="270" r:id="rId128"/>
    <p:sldId id="345" r:id="rId129"/>
    <p:sldId id="344" r:id="rId130"/>
    <p:sldId id="343" r:id="rId131"/>
    <p:sldId id="342" r:id="rId132"/>
    <p:sldId id="341" r:id="rId133"/>
    <p:sldId id="271" r:id="rId134"/>
    <p:sldId id="457" r:id="rId135"/>
    <p:sldId id="340" r:id="rId136"/>
    <p:sldId id="516" r:id="rId137"/>
    <p:sldId id="323" r:id="rId138"/>
    <p:sldId id="415" r:id="rId139"/>
    <p:sldId id="548" r:id="rId140"/>
    <p:sldId id="332" r:id="rId141"/>
    <p:sldId id="331" r:id="rId142"/>
    <p:sldId id="380" r:id="rId143"/>
    <p:sldId id="395" r:id="rId144"/>
    <p:sldId id="408" r:id="rId145"/>
    <p:sldId id="397" r:id="rId14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2" autoAdjust="0"/>
    <p:restoredTop sz="86467" autoAdjust="0"/>
  </p:normalViewPr>
  <p:slideViewPr>
    <p:cSldViewPr>
      <p:cViewPr varScale="1">
        <p:scale>
          <a:sx n="51" d="100"/>
          <a:sy n="51" d="100"/>
        </p:scale>
        <p:origin x="172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2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viewProps" Target="view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3E4E56-AFE5-0A15-F5C7-7F6B474605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D2F773-9220-A29D-829B-B740F9408C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E8C565-9480-0C45-B044-80F173CC5438}" type="datetimeFigureOut">
              <a:rPr lang="en-GB"/>
              <a:pPr>
                <a:defRPr/>
              </a:pPr>
              <a:t>28/06/2026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BF6A990-BA47-7CD8-7140-7F9447BF6D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A2F8BD8-2517-C5F6-CF70-B9F11F4C8F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2F5B4-FC66-07C1-D576-3E0133B1A3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09613-B585-3411-1A29-1C1CFFF6C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CC7F477-46F1-8044-9964-7D4AD4827C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043695EC-415F-6D73-CD8F-D56EFC294D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39292D66-899E-DB7A-072A-E96279234D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Flatford Mill 1817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996C5315-BB90-9C08-655E-4C30A5315F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B6E1C0-6FF8-404B-9173-7A0EC1F1A8BA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DDE67851-2256-ABD3-FA20-D1E07041F9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F406C91-F023-B8F6-9E01-27A82EE88F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Ford Madox Brown. The last of england. 1855 Thos Woolner</a:t>
            </a: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1C79FECF-72DA-8833-D318-2EFFED6CB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9A3EB19-EE29-7749-A027-7CA1EFB24B44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5422FBBB-3794-3B1B-6944-7E7690CB2F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F2DF5D78-E2FC-8BE1-127C-668DCAE7E5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William Maw Egley Omnibus life in London 1859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09281AA4-2021-BC71-E657-4A0B56C546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B06C3B-C56E-2A4A-82E2-5FD16E7766D3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FA0C4A95-B3D8-CA09-E48D-087E0EC746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FA9919F6-7E28-8CD2-FE3C-EFC3DA6861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William Maw Egley Omnibus life in London 1859</a:t>
            </a: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D187B3AA-C687-DF63-A7D2-D9D8EFA3B0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C139B91-09DC-7C41-9C7B-0C255D54D35A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2EC0DDF5-BF89-99E5-1217-8FC72E16EA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79000735-8910-ED97-06A7-4AF5D5EE5D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William Dyce pegwell Bay</a:t>
            </a: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3396B19D-1DC7-3E32-A0C2-3981D826E5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F316C8D-63DD-8845-A30E-8DFFAE4B1C1E}" type="slidenum">
              <a:rPr lang="en-GB" altLang="en-US" smtClean="0"/>
              <a:pPr/>
              <a:t>28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5106716E-407A-6542-EB1B-489DCD1A3E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672F4C1E-FB67-0C24-A028-0DC33A311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Thomas Seddon 1854-5 died of dysentery in Cairo</a:t>
            </a: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2D0EC8BB-425F-0FF0-25DF-00FFD1C5A7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67219B1-2E7A-9444-BA40-FD80D851AFAE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5DCFDC13-DD24-899D-EB0D-F1195AF7B8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FBC1A029-FD04-0D45-FF82-CD289D86E3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1862 Robert Braithwaite Martineau</a:t>
            </a: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6F5BEDE5-A86E-C25D-CBA1-D031CD4B09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C482C8A-6DFC-0241-99D7-08F3D101E8F7}" type="slidenum">
              <a:rPr lang="en-GB" altLang="en-US" smtClean="0"/>
              <a:pPr/>
              <a:t>33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5FCE66EC-375F-BC11-76C4-916F5A965F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4A7BA030-1530-D39D-C794-67FD7B60B6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1862 Robert Braithwaite Martineau</a:t>
            </a: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0B768AAB-ADA7-117E-5B36-5F14EF72D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F56FC7C-FC45-8E40-93CD-8E000F5BFD44}" type="slidenum">
              <a:rPr lang="en-GB" altLang="en-US" smtClean="0"/>
              <a:pPr/>
              <a:t>34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77E9F008-E019-1713-F690-7829CECEEB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6A28EDA6-0BE3-052B-DC38-5366D3DA05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1862 Robert Braithwaite Martineau</a:t>
            </a: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4BA85D6C-48D2-1777-D92C-2BD6D4904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E08CFA-B303-E347-B3C0-5AE545FD9E2C}" type="slidenum">
              <a:rPr lang="en-GB" altLang="en-US" smtClean="0"/>
              <a:pPr/>
              <a:t>35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D59B28E8-E20F-B555-0D82-3812B56911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1BACE71F-23E4-7C0D-3EA0-C54C01AE40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Richard Redgrave. The immigrants last sight of home 1858</a:t>
            </a: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D5C2C184-602D-C477-9DED-68BF4303DF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79CBC8-A936-A947-B658-E44B7119897A}" type="slidenum">
              <a:rPr lang="en-GB" altLang="en-US" smtClean="0"/>
              <a:pPr/>
              <a:t>36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F2F2B669-96E9-A080-1652-5A65F3D946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14A2C5E3-1193-78AE-5C59-EF39520E72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Abraham SolomonAwaiting the Verdict 1857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170AA838-B7A8-FB5A-6794-A81188DAC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3DCD1C-AA16-B94C-AD01-04E2F0BAE86B}" type="slidenum">
              <a:rPr lang="en-GB" altLang="en-US" smtClean="0"/>
              <a:pPr/>
              <a:t>41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9465331F-CFC9-E9FD-6A9C-00E30F2D8C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B6DD91E5-397E-31C5-1F7B-45C89A6934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Hadleigh Castle 1828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8D912817-364A-F4E1-720D-E0B557CDA3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60C50C8-0E16-BE4E-8085-7CCD2DC18EF3}" type="slidenum">
              <a:rPr lang="en-GB" altLang="en-US" smtClean="0"/>
              <a:pPr eaLnBrk="1" hangingPunct="1"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CF190335-D78E-750B-B6BF-153EC6EEC7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D92C5E08-5DC1-857C-A50C-F499C24395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1859</a:t>
            </a: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1C26CBB0-F323-29A0-4E6B-DA49BE255E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3F58D6-755B-FF42-A5EC-E12F0C45B991}" type="slidenum">
              <a:rPr lang="en-GB" altLang="en-US" smtClean="0"/>
              <a:pPr/>
              <a:t>42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3522D3E9-BE99-C4B2-825B-612443B61F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EC83D17A-2398-B3CC-FBA8-F9B469C71C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Clock 10 past five</a:t>
            </a: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840E5A17-2854-57BD-68BC-E54B763D91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B6BE1A-5F90-EC4A-9F0D-94619579DBE3}" type="slidenum">
              <a:rPr lang="en-GB" altLang="en-US" smtClean="0"/>
              <a:pPr/>
              <a:t>43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C654A649-123B-F7BD-1B9E-58AB95E178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AFD01AC9-66EC-2637-7FA5-EB494253F5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Emily Mary Osborn. Nameless and friendless 1857</a:t>
            </a: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678B480C-E811-640D-E5E6-E8C094B8A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A9740F0-3ABF-0349-B92F-09D2E60096A4}" type="slidenum">
              <a:rPr lang="en-GB" altLang="en-US" smtClean="0"/>
              <a:pPr/>
              <a:t>44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522CEECF-597E-B4EC-6BF0-95073B1948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C17A9BB9-8A75-1157-3637-5F964E413B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George Elgar Hicks Womans mission companion of manhood</a:t>
            </a:r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0435EA88-FC8B-A0B6-51A1-220928D36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1DF83F-EE95-C947-83B8-87A592EE9096}" type="slidenum">
              <a:rPr lang="en-GB" altLang="en-US" smtClean="0"/>
              <a:pPr/>
              <a:t>50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06CE5D0A-FDE9-7771-BBFB-5E0976CE0B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AD4E360D-FD4A-61D0-8EA7-AD396BA8B1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So frigid and idealized bath of Pysche 1890</a:t>
            </a: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851BC91E-76CE-EA55-8887-B9E48969BD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D89FA6A-F7C2-3E46-A4ED-85241FAFB7D3}" type="slidenum">
              <a:rPr lang="en-GB" altLang="en-US" smtClean="0"/>
              <a:pPr/>
              <a:t>51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EC0DBB0E-2441-AAC2-666D-DA9913F0B3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D3F4F89E-C0EF-5DF0-A1CF-553B7C69B7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Henry Scott Tuke. August Blue 1893-4</a:t>
            </a: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ADA0EE44-9541-EF82-B4A7-B5DD44E0E5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E0C539-6EC6-3843-84EE-B1303906BF61}" type="slidenum">
              <a:rPr lang="en-GB" altLang="en-US" smtClean="0"/>
              <a:pPr/>
              <a:t>53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39C2EBF1-5B9A-4377-2799-23FBB7A4EE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53428605-34AF-1474-79E1-CBBD7E2A0C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Alma Tadema A favourite custom 1909</a:t>
            </a:r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D383CB41-FD61-F199-79D6-E32C9BA1E1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B9DF5D7-9C27-1A4A-B649-2C9570092804}" type="slidenum">
              <a:rPr lang="en-GB" altLang="en-US" smtClean="0"/>
              <a:pPr/>
              <a:t>55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E60A621B-9256-9414-4709-592B14DA56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C1967897-7C3D-7492-4CF8-204941060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Alma Tadema</a:t>
            </a: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D30C9DED-1434-186C-DED1-9BA1F5026E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CE1D15-8E30-A843-BA19-762A788E5815}" type="slidenum">
              <a:rPr lang="en-GB" altLang="en-US" smtClean="0"/>
              <a:pPr/>
              <a:t>56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55E6FCC9-6D1C-F739-61AE-3134CE3CA5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F2C90466-D14E-0E9E-EB3A-02D8769F5B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Symph in White no 2 1864</a:t>
            </a: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2480BAFD-882A-B964-886F-90C45C6A45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D9A8063-4764-BD41-BAAD-9E607E6CFE9C}" type="slidenum">
              <a:rPr lang="en-GB" altLang="en-US" smtClean="0"/>
              <a:pPr/>
              <a:t>57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>
            <a:extLst>
              <a:ext uri="{FF2B5EF4-FFF2-40B4-BE49-F238E27FC236}">
                <a16:creationId xmlns:a16="http://schemas.microsoft.com/office/drawing/2014/main" id="{E10C8655-CC7E-4ABA-EA74-402F03D735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>
            <a:extLst>
              <a:ext uri="{FF2B5EF4-FFF2-40B4-BE49-F238E27FC236}">
                <a16:creationId xmlns:a16="http://schemas.microsoft.com/office/drawing/2014/main" id="{97D6121A-3853-39C7-FC94-E2A50B9B1D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The Girlhood of mary virgin 1848-49</a:t>
            </a:r>
          </a:p>
        </p:txBody>
      </p:sp>
      <p:sp>
        <p:nvSpPr>
          <p:cNvPr id="93188" name="Slide Number Placeholder 3">
            <a:extLst>
              <a:ext uri="{FF2B5EF4-FFF2-40B4-BE49-F238E27FC236}">
                <a16:creationId xmlns:a16="http://schemas.microsoft.com/office/drawing/2014/main" id="{EF7D3BA4-FBD8-1D82-FC80-2E430CD9C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30769D-B47E-0142-B71F-1E64F5FF0454}" type="slidenum">
              <a:rPr lang="en-GB" altLang="en-US" smtClean="0"/>
              <a:pPr/>
              <a:t>60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660F1390-8E53-A64A-5705-4F7A36BF48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6C85FF29-B5C7-9A6C-E72B-FDCD2CC2AF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Norham Castle sunrise 1845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5344C31A-4223-2291-63DB-0F324580EE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34FF7E8-AB5D-E148-8285-62086355190B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>
            <a:extLst>
              <a:ext uri="{FF2B5EF4-FFF2-40B4-BE49-F238E27FC236}">
                <a16:creationId xmlns:a16="http://schemas.microsoft.com/office/drawing/2014/main" id="{B8CE3DA9-B96F-709C-8855-88D7DC08B0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>
            <a:extLst>
              <a:ext uri="{FF2B5EF4-FFF2-40B4-BE49-F238E27FC236}">
                <a16:creationId xmlns:a16="http://schemas.microsoft.com/office/drawing/2014/main" id="{C68669B8-0A21-ED13-645E-D6D43055C3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Ecce ancilla domini! 1849-50 (annunciation.</a:t>
            </a:r>
          </a:p>
        </p:txBody>
      </p:sp>
      <p:sp>
        <p:nvSpPr>
          <p:cNvPr id="95236" name="Slide Number Placeholder 3">
            <a:extLst>
              <a:ext uri="{FF2B5EF4-FFF2-40B4-BE49-F238E27FC236}">
                <a16:creationId xmlns:a16="http://schemas.microsoft.com/office/drawing/2014/main" id="{56062506-B947-4347-8D16-36ABBF99E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626F57-6746-9342-B1C7-8C8E42C85530}" type="slidenum">
              <a:rPr lang="en-GB" altLang="en-US" smtClean="0"/>
              <a:pPr/>
              <a:t>61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>
            <a:extLst>
              <a:ext uri="{FF2B5EF4-FFF2-40B4-BE49-F238E27FC236}">
                <a16:creationId xmlns:a16="http://schemas.microsoft.com/office/drawing/2014/main" id="{1FD31080-4B0C-CBF6-0971-A4CF624BE2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>
            <a:extLst>
              <a:ext uri="{FF2B5EF4-FFF2-40B4-BE49-F238E27FC236}">
                <a16:creationId xmlns:a16="http://schemas.microsoft.com/office/drawing/2014/main" id="{3B95EE43-A0E7-7876-518A-A8D3F76CA0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William Morris. Guinevere or La Belle iseult. 1858</a:t>
            </a:r>
          </a:p>
        </p:txBody>
      </p:sp>
      <p:sp>
        <p:nvSpPr>
          <p:cNvPr id="97284" name="Slide Number Placeholder 3">
            <a:extLst>
              <a:ext uri="{FF2B5EF4-FFF2-40B4-BE49-F238E27FC236}">
                <a16:creationId xmlns:a16="http://schemas.microsoft.com/office/drawing/2014/main" id="{99607596-5C9B-3554-742A-A04BC852E5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491023B-A872-244C-99A3-DDF8783A6BAA}" type="slidenum">
              <a:rPr lang="en-GB" altLang="en-US" smtClean="0"/>
              <a:pPr/>
              <a:t>62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>
            <a:extLst>
              <a:ext uri="{FF2B5EF4-FFF2-40B4-BE49-F238E27FC236}">
                <a16:creationId xmlns:a16="http://schemas.microsoft.com/office/drawing/2014/main" id="{728E26DC-2F6E-A947-94A1-831115AD0B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>
            <a:extLst>
              <a:ext uri="{FF2B5EF4-FFF2-40B4-BE49-F238E27FC236}">
                <a16:creationId xmlns:a16="http://schemas.microsoft.com/office/drawing/2014/main" id="{A716864D-1657-C0DD-440F-E4704196C7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Beata Beatrix c1862-70</a:t>
            </a:r>
          </a:p>
        </p:txBody>
      </p:sp>
      <p:sp>
        <p:nvSpPr>
          <p:cNvPr id="99332" name="Slide Number Placeholder 3">
            <a:extLst>
              <a:ext uri="{FF2B5EF4-FFF2-40B4-BE49-F238E27FC236}">
                <a16:creationId xmlns:a16="http://schemas.microsoft.com/office/drawing/2014/main" id="{E27EC51A-0F94-3221-3913-FCC04A4E99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99EA018-0A5C-EB46-BB64-BCB441C69F7C}" type="slidenum">
              <a:rPr lang="en-GB" altLang="en-US" smtClean="0"/>
              <a:pPr/>
              <a:t>63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2010076D-00C4-A743-4E56-3D0B080C5B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AF4CA225-12C9-76D1-0485-018BB4BA8E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Cophetua. 1884</a:t>
            </a:r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522991BB-41A5-0622-04A1-AEF82DE86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09B4D39-88B0-7F44-8CCA-17B257A11D41}" type="slidenum">
              <a:rPr lang="en-GB" altLang="en-US" smtClean="0"/>
              <a:pPr/>
              <a:t>66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>
            <a:extLst>
              <a:ext uri="{FF2B5EF4-FFF2-40B4-BE49-F238E27FC236}">
                <a16:creationId xmlns:a16="http://schemas.microsoft.com/office/drawing/2014/main" id="{7F81F146-A281-C7AB-4933-C2DB3161C0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>
            <a:extLst>
              <a:ext uri="{FF2B5EF4-FFF2-40B4-BE49-F238E27FC236}">
                <a16:creationId xmlns:a16="http://schemas.microsoft.com/office/drawing/2014/main" id="{3BAB95CA-A474-CAA8-8EC3-40E7C72FD2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Tissot HMS Calcutta 1876</a:t>
            </a:r>
          </a:p>
        </p:txBody>
      </p:sp>
      <p:sp>
        <p:nvSpPr>
          <p:cNvPr id="108548" name="Slide Number Placeholder 3">
            <a:extLst>
              <a:ext uri="{FF2B5EF4-FFF2-40B4-BE49-F238E27FC236}">
                <a16:creationId xmlns:a16="http://schemas.microsoft.com/office/drawing/2014/main" id="{94CBCC1A-ED92-0E51-D414-096ECA8584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D65BBA1-38DD-EF4E-B27A-94071E66FBD3}" type="slidenum">
              <a:rPr lang="en-GB" altLang="en-US" smtClean="0"/>
              <a:pPr/>
              <a:t>70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>
            <a:extLst>
              <a:ext uri="{FF2B5EF4-FFF2-40B4-BE49-F238E27FC236}">
                <a16:creationId xmlns:a16="http://schemas.microsoft.com/office/drawing/2014/main" id="{2B49E280-C66A-2516-3179-8EC8627178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>
            <a:extLst>
              <a:ext uri="{FF2B5EF4-FFF2-40B4-BE49-F238E27FC236}">
                <a16:creationId xmlns:a16="http://schemas.microsoft.com/office/drawing/2014/main" id="{21DEF4AD-0139-AE99-9049-6D5782D307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George Clausen Winter work 1883=4 cf Bastien-Lepage</a:t>
            </a:r>
          </a:p>
        </p:txBody>
      </p:sp>
      <p:sp>
        <p:nvSpPr>
          <p:cNvPr id="110596" name="Slide Number Placeholder 3">
            <a:extLst>
              <a:ext uri="{FF2B5EF4-FFF2-40B4-BE49-F238E27FC236}">
                <a16:creationId xmlns:a16="http://schemas.microsoft.com/office/drawing/2014/main" id="{FBD982E2-0273-4C88-9817-8C09A24B65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0AD8593-7CBC-9D4C-95FC-B2B3D9F19D67}" type="slidenum">
              <a:rPr lang="en-GB" altLang="en-US" smtClean="0"/>
              <a:pPr/>
              <a:t>71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>
            <a:extLst>
              <a:ext uri="{FF2B5EF4-FFF2-40B4-BE49-F238E27FC236}">
                <a16:creationId xmlns:a16="http://schemas.microsoft.com/office/drawing/2014/main" id="{65272B49-313B-F1ED-A33A-8545D91147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>
            <a:extLst>
              <a:ext uri="{FF2B5EF4-FFF2-40B4-BE49-F238E27FC236}">
                <a16:creationId xmlns:a16="http://schemas.microsoft.com/office/drawing/2014/main" id="{EF38E629-8B4C-3747-D0C8-34270C84F6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Waterhouse Lady of Shalott</a:t>
            </a:r>
          </a:p>
        </p:txBody>
      </p:sp>
      <p:sp>
        <p:nvSpPr>
          <p:cNvPr id="112644" name="Slide Number Placeholder 3">
            <a:extLst>
              <a:ext uri="{FF2B5EF4-FFF2-40B4-BE49-F238E27FC236}">
                <a16:creationId xmlns:a16="http://schemas.microsoft.com/office/drawing/2014/main" id="{275BD100-EAC2-E68C-5799-20DA299552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75035B-8F0A-E245-A83F-5C1E34EEB733}" type="slidenum">
              <a:rPr lang="en-GB" altLang="en-US" smtClean="0"/>
              <a:pPr/>
              <a:t>72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>
            <a:extLst>
              <a:ext uri="{FF2B5EF4-FFF2-40B4-BE49-F238E27FC236}">
                <a16:creationId xmlns:a16="http://schemas.microsoft.com/office/drawing/2014/main" id="{501468BB-B7CC-F8A7-925B-48C4E10349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>
            <a:extLst>
              <a:ext uri="{FF2B5EF4-FFF2-40B4-BE49-F238E27FC236}">
                <a16:creationId xmlns:a16="http://schemas.microsoft.com/office/drawing/2014/main" id="{4043F643-62AB-028C-11D0-8603E68786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Ellen TerryIsabella stewart Grdner</a:t>
            </a:r>
          </a:p>
        </p:txBody>
      </p:sp>
      <p:sp>
        <p:nvSpPr>
          <p:cNvPr id="116740" name="Slide Number Placeholder 3">
            <a:extLst>
              <a:ext uri="{FF2B5EF4-FFF2-40B4-BE49-F238E27FC236}">
                <a16:creationId xmlns:a16="http://schemas.microsoft.com/office/drawing/2014/main" id="{029C3592-A4F3-C4F9-198E-BE1144CF0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809443C-5B71-C949-B862-A088CF55ACE1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>
            <a:extLst>
              <a:ext uri="{FF2B5EF4-FFF2-40B4-BE49-F238E27FC236}">
                <a16:creationId xmlns:a16="http://schemas.microsoft.com/office/drawing/2014/main" id="{691A4E37-680C-30EE-A2F7-7DCAA6FF55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>
            <a:extLst>
              <a:ext uri="{FF2B5EF4-FFF2-40B4-BE49-F238E27FC236}">
                <a16:creationId xmlns:a16="http://schemas.microsoft.com/office/drawing/2014/main" id="{8C4560FF-F7EE-A6BC-01B4-3B4B57DA9B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Asher Wertheimer</a:t>
            </a:r>
          </a:p>
        </p:txBody>
      </p:sp>
      <p:sp>
        <p:nvSpPr>
          <p:cNvPr id="118788" name="Slide Number Placeholder 3">
            <a:extLst>
              <a:ext uri="{FF2B5EF4-FFF2-40B4-BE49-F238E27FC236}">
                <a16:creationId xmlns:a16="http://schemas.microsoft.com/office/drawing/2014/main" id="{22FF68CA-DE89-6593-7661-BF12A9F517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7056F2D-32F8-C44A-9010-63DAAC397CF1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>
            <a:extLst>
              <a:ext uri="{FF2B5EF4-FFF2-40B4-BE49-F238E27FC236}">
                <a16:creationId xmlns:a16="http://schemas.microsoft.com/office/drawing/2014/main" id="{AAC78E3F-3FD5-3987-CBFC-A10BAF7B8D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>
            <a:extLst>
              <a:ext uri="{FF2B5EF4-FFF2-40B4-BE49-F238E27FC236}">
                <a16:creationId xmlns:a16="http://schemas.microsoft.com/office/drawing/2014/main" id="{360795ED-BB6A-EC3A-2C81-B04CCB065D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Ena, Betty and Ena</a:t>
            </a:r>
          </a:p>
        </p:txBody>
      </p:sp>
      <p:sp>
        <p:nvSpPr>
          <p:cNvPr id="120836" name="Slide Number Placeholder 3">
            <a:extLst>
              <a:ext uri="{FF2B5EF4-FFF2-40B4-BE49-F238E27FC236}">
                <a16:creationId xmlns:a16="http://schemas.microsoft.com/office/drawing/2014/main" id="{95C4F630-79F4-F899-8324-D207099B5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731FEA5-ACFF-7C4A-B350-D8260328F0AE}" type="slidenum">
              <a:rPr lang="en-US" altLang="en-US" smtClean="0"/>
              <a:pPr/>
              <a:t>77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1C41351C-C222-E45C-C667-AECAB508D2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95C0EA83-C815-2361-39DB-5210B85494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4D6FC1BC-86F1-EE6B-0E0A-9D1D86FFF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65ECCA-89CF-FF40-85D3-844BDAD8A744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>
            <a:extLst>
              <a:ext uri="{FF2B5EF4-FFF2-40B4-BE49-F238E27FC236}">
                <a16:creationId xmlns:a16="http://schemas.microsoft.com/office/drawing/2014/main" id="{2E49F098-BA2C-BFF5-4749-5D7944EE39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>
            <a:extLst>
              <a:ext uri="{FF2B5EF4-FFF2-40B4-BE49-F238E27FC236}">
                <a16:creationId xmlns:a16="http://schemas.microsoft.com/office/drawing/2014/main" id="{2C59CB57-2A62-4842-6A7A-4A8D15E040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Sickert Minnie Cunningham 1892</a:t>
            </a:r>
          </a:p>
        </p:txBody>
      </p:sp>
      <p:sp>
        <p:nvSpPr>
          <p:cNvPr id="122884" name="Slide Number Placeholder 3">
            <a:extLst>
              <a:ext uri="{FF2B5EF4-FFF2-40B4-BE49-F238E27FC236}">
                <a16:creationId xmlns:a16="http://schemas.microsoft.com/office/drawing/2014/main" id="{C7C1D6EE-218E-E791-2A1F-3C44751E44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0FF189-C56B-D44B-912F-05D69E2D1D89}" type="slidenum">
              <a:rPr lang="en-GB" altLang="en-US" smtClean="0"/>
              <a:pPr/>
              <a:t>78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>
            <a:extLst>
              <a:ext uri="{FF2B5EF4-FFF2-40B4-BE49-F238E27FC236}">
                <a16:creationId xmlns:a16="http://schemas.microsoft.com/office/drawing/2014/main" id="{F7DE518A-C037-F622-5ECC-2D228BA0AF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>
            <a:extLst>
              <a:ext uri="{FF2B5EF4-FFF2-40B4-BE49-F238E27FC236}">
                <a16:creationId xmlns:a16="http://schemas.microsoft.com/office/drawing/2014/main" id="{6F348A00-0459-F051-216D-069DFA9064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John Frederick Lewis</a:t>
            </a:r>
          </a:p>
        </p:txBody>
      </p:sp>
      <p:sp>
        <p:nvSpPr>
          <p:cNvPr id="130052" name="Slide Number Placeholder 3">
            <a:extLst>
              <a:ext uri="{FF2B5EF4-FFF2-40B4-BE49-F238E27FC236}">
                <a16:creationId xmlns:a16="http://schemas.microsoft.com/office/drawing/2014/main" id="{2F6D69B4-3AE8-7FD7-094A-0F8F99D6B5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1A875F5-A31E-3945-9320-C890432054B2}" type="slidenum">
              <a:rPr lang="en-GB" altLang="en-US" smtClean="0"/>
              <a:pPr/>
              <a:t>85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Espace réservé de l'image des diapositives 1">
            <a:extLst>
              <a:ext uri="{FF2B5EF4-FFF2-40B4-BE49-F238E27FC236}">
                <a16:creationId xmlns:a16="http://schemas.microsoft.com/office/drawing/2014/main" id="{CB8742B0-1570-FFE2-DA3A-A0B9ED988B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Espace réservé des commentaires 2">
            <a:extLst>
              <a:ext uri="{FF2B5EF4-FFF2-40B4-BE49-F238E27FC236}">
                <a16:creationId xmlns:a16="http://schemas.microsoft.com/office/drawing/2014/main" id="{1FDD18B4-4B6F-21DA-5EF9-7320C8A2F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Both created in reign</a:t>
            </a:r>
            <a:endParaRPr lang="fr-FR" altLang="en-US"/>
          </a:p>
        </p:txBody>
      </p:sp>
      <p:sp>
        <p:nvSpPr>
          <p:cNvPr id="139268" name="Espace réservé du numéro de diapositive 3">
            <a:extLst>
              <a:ext uri="{FF2B5EF4-FFF2-40B4-BE49-F238E27FC236}">
                <a16:creationId xmlns:a16="http://schemas.microsoft.com/office/drawing/2014/main" id="{FE46EE75-89C0-5C06-F96D-FBA875A12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28971D-00A2-244C-832A-4CCA6F9C82CB}" type="slidenum">
              <a:rPr lang="en-GB" altLang="en-US" smtClean="0"/>
              <a:pPr/>
              <a:t>105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>
            <a:extLst>
              <a:ext uri="{FF2B5EF4-FFF2-40B4-BE49-F238E27FC236}">
                <a16:creationId xmlns:a16="http://schemas.microsoft.com/office/drawing/2014/main" id="{865A44C9-B216-3559-D521-E6093989F3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Notes Placeholder 2">
            <a:extLst>
              <a:ext uri="{FF2B5EF4-FFF2-40B4-BE49-F238E27FC236}">
                <a16:creationId xmlns:a16="http://schemas.microsoft.com/office/drawing/2014/main" id="{F1FABF37-779F-4484-8D35-D1BE6B1023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Waiting 1854</a:t>
            </a:r>
          </a:p>
        </p:txBody>
      </p:sp>
      <p:sp>
        <p:nvSpPr>
          <p:cNvPr id="141316" name="Slide Number Placeholder 3">
            <a:extLst>
              <a:ext uri="{FF2B5EF4-FFF2-40B4-BE49-F238E27FC236}">
                <a16:creationId xmlns:a16="http://schemas.microsoft.com/office/drawing/2014/main" id="{E9DE2BA6-B929-BE9B-8336-80506C1B5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572177-48CB-9240-A7E9-C6F0F0B317F4}" type="slidenum">
              <a:rPr lang="en-GB" altLang="en-US" smtClean="0"/>
              <a:pPr/>
              <a:t>134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>
            <a:extLst>
              <a:ext uri="{FF2B5EF4-FFF2-40B4-BE49-F238E27FC236}">
                <a16:creationId xmlns:a16="http://schemas.microsoft.com/office/drawing/2014/main" id="{09AD4258-6F12-601C-49A1-89F8B14126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Notes Placeholder 2">
            <a:extLst>
              <a:ext uri="{FF2B5EF4-FFF2-40B4-BE49-F238E27FC236}">
                <a16:creationId xmlns:a16="http://schemas.microsoft.com/office/drawing/2014/main" id="{77C22468-ABAA-F47B-1D52-B0A926891F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w. Graham Robertson 1894 aged 28</a:t>
            </a:r>
          </a:p>
        </p:txBody>
      </p:sp>
      <p:sp>
        <p:nvSpPr>
          <p:cNvPr id="145412" name="Slide Number Placeholder 3">
            <a:extLst>
              <a:ext uri="{FF2B5EF4-FFF2-40B4-BE49-F238E27FC236}">
                <a16:creationId xmlns:a16="http://schemas.microsoft.com/office/drawing/2014/main" id="{9AEE58B0-87EC-DCC5-FA14-A878A18728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50D97F8-A814-814D-909F-35A29E040C2E}" type="slidenum">
              <a:rPr lang="en-US" altLang="en-US" smtClean="0"/>
              <a:pPr/>
              <a:t>138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>
            <a:extLst>
              <a:ext uri="{FF2B5EF4-FFF2-40B4-BE49-F238E27FC236}">
                <a16:creationId xmlns:a16="http://schemas.microsoft.com/office/drawing/2014/main" id="{5F2CD0AB-1CF8-8659-EC7F-507B384953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Notes Placeholder 2">
            <a:extLst>
              <a:ext uri="{FF2B5EF4-FFF2-40B4-BE49-F238E27FC236}">
                <a16:creationId xmlns:a16="http://schemas.microsoft.com/office/drawing/2014/main" id="{CF9B790E-FF77-6402-DED7-2159840B55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Awakening conscience. 1852. king Cophetua. 1884</a:t>
            </a:r>
          </a:p>
        </p:txBody>
      </p:sp>
      <p:sp>
        <p:nvSpPr>
          <p:cNvPr id="150532" name="Slide Number Placeholder 3">
            <a:extLst>
              <a:ext uri="{FF2B5EF4-FFF2-40B4-BE49-F238E27FC236}">
                <a16:creationId xmlns:a16="http://schemas.microsoft.com/office/drawing/2014/main" id="{D2362A44-DDF2-7A4A-152D-3600626394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09A282-E569-4747-B45C-CDB357EB5BD1}" type="slidenum">
              <a:rPr lang="en-GB" altLang="en-US" smtClean="0"/>
              <a:pPr/>
              <a:t>142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>
            <a:extLst>
              <a:ext uri="{FF2B5EF4-FFF2-40B4-BE49-F238E27FC236}">
                <a16:creationId xmlns:a16="http://schemas.microsoft.com/office/drawing/2014/main" id="{C7B54F8B-E555-7D2F-9B06-ECAF48CB36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Notes Placeholder 2">
            <a:extLst>
              <a:ext uri="{FF2B5EF4-FFF2-40B4-BE49-F238E27FC236}">
                <a16:creationId xmlns:a16="http://schemas.microsoft.com/office/drawing/2014/main" id="{6EE94EF6-79BE-5F2C-EDE4-9D1F512F89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DGR Proserpine 1877 Aurea Catena.c 1868</a:t>
            </a:r>
          </a:p>
        </p:txBody>
      </p:sp>
      <p:sp>
        <p:nvSpPr>
          <p:cNvPr id="153604" name="Slide Number Placeholder 3">
            <a:extLst>
              <a:ext uri="{FF2B5EF4-FFF2-40B4-BE49-F238E27FC236}">
                <a16:creationId xmlns:a16="http://schemas.microsoft.com/office/drawing/2014/main" id="{3F5C1CA4-C2F5-E1A3-6AAB-1F3B772D6B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E5E844-52CD-8F4D-B2C7-64DD0704F616}" type="slidenum">
              <a:rPr lang="en-GB" altLang="en-US" smtClean="0"/>
              <a:pPr/>
              <a:t>144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26993995-6248-203F-CF5E-F3ED8D7D05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F7A1098-C2F5-D177-8F8B-B45B650184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55CFA643-7C9D-387B-77FB-BA2C6E7517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644395-778B-6240-B0F5-5688BB84EC6B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F89E1A8C-6056-9CD8-CE52-27C366E42D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0AEFB1BB-8BBD-CEC2-C2B8-F049E90EFD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55BA70CA-03AE-309D-5AFF-9779D8E41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85680C-B0A9-3944-863E-D8896F74D534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2C91AE28-FFBF-6E91-CAD2-DE9B6F7D68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C348DE74-2D7C-D35D-B812-64928AD06F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D7937F9D-4708-8FF8-9282-AC60B0D6E9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3E6FA6-BCF0-B844-9470-C5FEC4196FDD}" type="slidenum">
              <a:rPr lang="en-GB" altLang="en-US" smtClean="0">
                <a:solidFill>
                  <a:srgbClr val="000000"/>
                </a:solidFill>
              </a:rPr>
              <a:pPr/>
              <a:t>16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9E137D4D-D878-CEA0-E485-523A23746D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0666FAB2-FA75-F685-A8B3-6936F8010B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58C9F05D-9DEF-3A76-584B-8745D1DE1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BD0FCF-755A-B241-BC51-43AEBE7D293D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1A4FCD2-A761-25EF-DECF-5A855D6ABF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EC6E5B4E-8A92-2803-A262-7269845786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 ophelia 1851-2</a:t>
            </a: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3B74DC6A-BD36-A763-F394-1055B44B4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9B6BD8E-B979-8D4F-A8D7-03C05C621317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99211D-2728-FC5C-55DD-ED379E0E8C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5F9618-4AE5-F1A4-A83D-59B85E87ED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FFE45C-24AD-210B-DC5D-E57064814E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5CB8F-1664-B24C-B693-9FA603D97D7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4398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4D7626-0886-C21A-FB00-250E84F794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6882B5-1D4A-139A-D895-56D6FE8373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3209D5-F6B6-2CC1-23AB-47C78F3C60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8B492-75C6-0C45-A2D0-4B79FF4D162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5548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DA5E86-818A-3F79-8761-7440DCDE78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449135-EB8B-C793-1CB7-8801CF77A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9B4FAD-F6AE-99BC-505F-EDFDB52501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67FEA-6550-164B-9032-DE406A02EEF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587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6D4F1B-46A2-9B2C-7E83-96961F7212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37463F-B7BF-DF4A-5C89-BCFEE2FA0B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B16922-DE84-5F35-A5AA-12F460935C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AAC34-6588-1A41-B7B9-CDBB65CD9D5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5846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8DF201-E893-91BF-AB18-60D3A056F4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7C323C-2584-A6E2-83BC-6D13F53D46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A44647-EA24-63A0-4C91-E7FCAFE7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820A0-4103-D140-8451-CBFE7F778861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6902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831B79-00DC-486A-7E3C-8FD1858991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46D218-D5A9-BF2A-6316-A7900A6AF5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D1CBC7-4903-DAAB-9C00-30E8D5205D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2DAD6-1D85-A849-AE6D-1273723D961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3722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23A0EDF-110C-0408-E262-5214B0D087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13DB2AB-A4FF-8C20-67EB-E851616187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14DD537-AB76-8470-2BA9-1B08703A0D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453C7-BD70-6D47-B875-79852D31BEEF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3089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C6BC486-BED7-65F5-C3D5-EB007C49F6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FD96F63-4218-71D5-FF7E-57B45319CB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168128-1FFD-C7BD-CDCA-8EC20A8532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FFD49-FF2E-9C4E-B1DE-B9EB6E64C0A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2762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8BD26F8-AE8E-FBB9-29E1-0F2B13E9FD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B882433-FCAD-553A-B907-E647A48DED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579588-294F-2468-51AE-68B1544DC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3A5EA-716D-7B4E-B32F-E8FDF68242C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9290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E9C929-009D-0563-DFBD-AA48F1F99C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B40112-B973-F3D8-9C78-8BC3B82B88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5C1C27-B7E3-6ABD-6F29-B8F0DCFF2F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FFBFC-A012-A348-BF10-5B251BB465F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1900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00A7CF-C380-1F0D-F2B4-686B95C815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B61195-039F-0A1F-2ACB-63894CB69A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CA8EFC-90CA-AC6D-8A05-313355C97B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B09E0-5DA8-E841-BFC0-B3FF1C3B520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031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2B03CEC-DF83-A3F9-D5F0-14C3E7218C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4F7202E-9C7D-5B62-008A-F4F98F9382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D82AF9B-BA0F-C7A0-D8EC-D894449CB7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7041DCC-E3DD-F8E4-F076-7E9A88C9ADE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23DBA80-29F5-1736-CED3-F6D9CEFDAB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537C8B9-EA3C-B74A-A30A-25B1A2714B71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78379FC-E433-A3E1-9A3C-4C1DF873E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-22225"/>
            <a:ext cx="8208963" cy="662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>
            <a:extLst>
              <a:ext uri="{FF2B5EF4-FFF2-40B4-BE49-F238E27FC236}">
                <a16:creationId xmlns:a16="http://schemas.microsoft.com/office/drawing/2014/main" id="{B91D529D-9D5D-7B7A-0079-286F3E2AD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0"/>
            <a:ext cx="5254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deluge">
            <a:extLst>
              <a:ext uri="{FF2B5EF4-FFF2-40B4-BE49-F238E27FC236}">
                <a16:creationId xmlns:a16="http://schemas.microsoft.com/office/drawing/2014/main" id="{8DD6BC07-BB58-8492-9A73-8F276B574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4591050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3" name="Picture 3" descr="salome">
            <a:extLst>
              <a:ext uri="{FF2B5EF4-FFF2-40B4-BE49-F238E27FC236}">
                <a16:creationId xmlns:a16="http://schemas.microsoft.com/office/drawing/2014/main" id="{C219822A-40E2-5BA6-81A4-A5BC3998D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" r="9358"/>
          <a:stretch>
            <a:fillRect/>
          </a:stretch>
        </p:blipFill>
        <p:spPr bwMode="auto">
          <a:xfrm>
            <a:off x="5508625" y="549275"/>
            <a:ext cx="317182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75365CBE-501E-BF1E-0771-15493E6F2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0"/>
            <a:ext cx="5048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C6FFC664-AC8C-D54A-517A-4CD68D29F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0D890F60-C28B-BB6E-0253-A7EBBE5F5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3" descr="scan0034">
            <a:extLst>
              <a:ext uri="{FF2B5EF4-FFF2-40B4-BE49-F238E27FC236}">
                <a16:creationId xmlns:a16="http://schemas.microsoft.com/office/drawing/2014/main" id="{DBD85B15-48A6-953D-A2FA-98A9819A7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-242888"/>
            <a:ext cx="4392612" cy="6632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1" name="Picture 1" descr="C:\Users\pbade\Documents\my scans\prb\sir-john-everett-millais-waiting.jpg">
            <a:extLst>
              <a:ext uri="{FF2B5EF4-FFF2-40B4-BE49-F238E27FC236}">
                <a16:creationId xmlns:a16="http://schemas.microsoft.com/office/drawing/2014/main" id="{E200E4D9-0450-5C82-21AB-CF30A23E1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360045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>
            <a:extLst>
              <a:ext uri="{FF2B5EF4-FFF2-40B4-BE49-F238E27FC236}">
                <a16:creationId xmlns:a16="http://schemas.microsoft.com/office/drawing/2014/main" id="{3B8920EF-D07C-023D-AA75-1B41D4853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513"/>
            <a:ext cx="9144000" cy="576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>
            <a:extLst>
              <a:ext uri="{FF2B5EF4-FFF2-40B4-BE49-F238E27FC236}">
                <a16:creationId xmlns:a16="http://schemas.microsoft.com/office/drawing/2014/main" id="{59E8D401-58A9-E968-439C-D167F634F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1">
            <a:extLst>
              <a:ext uri="{FF2B5EF4-FFF2-40B4-BE49-F238E27FC236}">
                <a16:creationId xmlns:a16="http://schemas.microsoft.com/office/drawing/2014/main" id="{5EC0EFC4-87D2-5E64-8659-E881D4406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34909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7" name="Picture 1">
            <a:extLst>
              <a:ext uri="{FF2B5EF4-FFF2-40B4-BE49-F238E27FC236}">
                <a16:creationId xmlns:a16="http://schemas.microsoft.com/office/drawing/2014/main" id="{566DA75D-432A-BAE6-D4DB-E2E2D13E2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4" t="45151" b="5502"/>
          <a:stretch>
            <a:fillRect/>
          </a:stretch>
        </p:blipFill>
        <p:spPr bwMode="auto">
          <a:xfrm>
            <a:off x="4422775" y="333375"/>
            <a:ext cx="4325938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>
            <a:extLst>
              <a:ext uri="{FF2B5EF4-FFF2-40B4-BE49-F238E27FC236}">
                <a16:creationId xmlns:a16="http://schemas.microsoft.com/office/drawing/2014/main" id="{8351A28E-F04A-6099-2D99-54FAF3E16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775"/>
            <a:ext cx="9144000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D31BCC02-1CE3-224A-5662-22C31BC36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4327" r="28738" b="38000"/>
          <a:stretch>
            <a:fillRect/>
          </a:stretch>
        </p:blipFill>
        <p:spPr bwMode="auto">
          <a:xfrm>
            <a:off x="179388" y="-42863"/>
            <a:ext cx="8353425" cy="655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>
            <a:extLst>
              <a:ext uri="{FF2B5EF4-FFF2-40B4-BE49-F238E27FC236}">
                <a16:creationId xmlns:a16="http://schemas.microsoft.com/office/drawing/2014/main" id="{7828F91F-5F9C-60D3-7CCB-451468781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275"/>
            <a:ext cx="914400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>
            <a:extLst>
              <a:ext uri="{FF2B5EF4-FFF2-40B4-BE49-F238E27FC236}">
                <a16:creationId xmlns:a16="http://schemas.microsoft.com/office/drawing/2014/main" id="{D4A247A5-58C4-C670-368F-6C87BE79D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0"/>
            <a:ext cx="8934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scan0213">
            <a:extLst>
              <a:ext uri="{FF2B5EF4-FFF2-40B4-BE49-F238E27FC236}">
                <a16:creationId xmlns:a16="http://schemas.microsoft.com/office/drawing/2014/main" id="{F5687FE4-8BE6-0292-F036-7D91D56DE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5"/>
          <a:stretch>
            <a:fillRect/>
          </a:stretch>
        </p:blipFill>
        <p:spPr bwMode="auto">
          <a:xfrm>
            <a:off x="5219700" y="188913"/>
            <a:ext cx="2962275" cy="625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07" name="Picture 4" descr="Hunt-AwakeningConscience1853">
            <a:extLst>
              <a:ext uri="{FF2B5EF4-FFF2-40B4-BE49-F238E27FC236}">
                <a16:creationId xmlns:a16="http://schemas.microsoft.com/office/drawing/2014/main" id="{48713757-B0C6-5C97-67FB-E98F24AAE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3887787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1">
            <a:extLst>
              <a:ext uri="{FF2B5EF4-FFF2-40B4-BE49-F238E27FC236}">
                <a16:creationId xmlns:a16="http://schemas.microsoft.com/office/drawing/2014/main" id="{BD8E07AB-27E2-5EBC-A814-1190FEDF1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1188"/>
            <a:ext cx="9144000" cy="563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C:\Users\pbade\Documents\my scans\prb\Dante_Gabriel_Rossetti_-_Proserpine.jpg">
            <a:extLst>
              <a:ext uri="{FF2B5EF4-FFF2-40B4-BE49-F238E27FC236}">
                <a16:creationId xmlns:a16="http://schemas.microsoft.com/office/drawing/2014/main" id="{752F56BC-AC8A-A9C6-DA67-4DEB63070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2768600" cy="60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79" name="Picture 2" descr="C:\Users\pbade\Documents\my scans\prb\Dante%2520Gabriel%2520Rossetti29.jpg">
            <a:extLst>
              <a:ext uri="{FF2B5EF4-FFF2-40B4-BE49-F238E27FC236}">
                <a16:creationId xmlns:a16="http://schemas.microsoft.com/office/drawing/2014/main" id="{C6EAFE63-8459-A567-AB25-DE1789AAF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6"/>
          <a:stretch>
            <a:fillRect/>
          </a:stretch>
        </p:blipFill>
        <p:spPr bwMode="auto">
          <a:xfrm>
            <a:off x="3924300" y="404813"/>
            <a:ext cx="5005388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3" descr="scan0011">
            <a:extLst>
              <a:ext uri="{FF2B5EF4-FFF2-40B4-BE49-F238E27FC236}">
                <a16:creationId xmlns:a16="http://schemas.microsoft.com/office/drawing/2014/main" id="{97A11F3D-5188-C55F-7A17-956A265B6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4308475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7" name="Picture 3" descr="scan0006">
            <a:extLst>
              <a:ext uri="{FF2B5EF4-FFF2-40B4-BE49-F238E27FC236}">
                <a16:creationId xmlns:a16="http://schemas.microsoft.com/office/drawing/2014/main" id="{0B7F5FF6-3135-B7FB-BD81-A35458B4A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9"/>
          <a:stretch>
            <a:fillRect/>
          </a:stretch>
        </p:blipFill>
        <p:spPr bwMode="auto">
          <a:xfrm>
            <a:off x="4716463" y="908050"/>
            <a:ext cx="4240212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5C25F002-0D77-7588-5B55-6CBA72E3C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0" t="16582" b="17696"/>
          <a:stretch>
            <a:fillRect/>
          </a:stretch>
        </p:blipFill>
        <p:spPr bwMode="auto">
          <a:xfrm>
            <a:off x="1331913" y="-460375"/>
            <a:ext cx="6840537" cy="727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7C9D524B-EADD-B241-5DFA-450EBF950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2" b="55569"/>
          <a:stretch>
            <a:fillRect/>
          </a:stretch>
        </p:blipFill>
        <p:spPr bwMode="auto">
          <a:xfrm>
            <a:off x="503238" y="-20638"/>
            <a:ext cx="8137525" cy="669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49DA4B43-6727-B7A3-D050-17DC54A7B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31064" r="25587" b="33290"/>
          <a:stretch>
            <a:fillRect/>
          </a:stretch>
        </p:blipFill>
        <p:spPr bwMode="auto">
          <a:xfrm>
            <a:off x="539750" y="214313"/>
            <a:ext cx="8280400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2096EDE4-2917-8CEE-3703-4E124EF9D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0"/>
            <a:ext cx="91440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0AA18DF9-E66A-5C36-1D9D-CFCFF5D93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0"/>
            <a:ext cx="4991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Constable\N04810_10.jpg">
            <a:extLst>
              <a:ext uri="{FF2B5EF4-FFF2-40B4-BE49-F238E27FC236}">
                <a16:creationId xmlns:a16="http://schemas.microsoft.com/office/drawing/2014/main" id="{10AC231F-B01F-5776-F3D5-EB1167AF4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33375"/>
            <a:ext cx="8135938" cy="589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0FD1623D-7870-A3FB-2F75-882BE1373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8"/>
            <a:ext cx="9144000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05A7049D-846B-39AF-AE7B-150745B7D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85D2D0F5-4BEC-2E58-7DC1-354C5A09F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61" t="74994"/>
          <a:stretch>
            <a:fillRect/>
          </a:stretch>
        </p:blipFill>
        <p:spPr bwMode="auto">
          <a:xfrm>
            <a:off x="179388" y="549275"/>
            <a:ext cx="8634412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C9CBE42D-7C01-8246-C1AB-72882817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238"/>
            <a:ext cx="914400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4D9549E3-33BA-63C6-5E8C-E421983B5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175"/>
            <a:ext cx="6276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E35A38A4-5F3B-744F-E527-86C791D74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0"/>
            <a:ext cx="6473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E03BBBAC-F8DB-5EFE-8606-15F4EF4DA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333375"/>
            <a:ext cx="4187825" cy="443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2">
            <a:extLst>
              <a:ext uri="{FF2B5EF4-FFF2-40B4-BE49-F238E27FC236}">
                <a16:creationId xmlns:a16="http://schemas.microsoft.com/office/drawing/2014/main" id="{8E172315-DC88-9A04-A9E5-4EFF6756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982913"/>
            <a:ext cx="4895850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868C4536-FEA4-A941-CDC9-056FE1461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40550" r="34250" b="16402"/>
          <a:stretch>
            <a:fillRect/>
          </a:stretch>
        </p:blipFill>
        <p:spPr bwMode="auto">
          <a:xfrm>
            <a:off x="684213" y="404813"/>
            <a:ext cx="7272337" cy="621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scan0045">
            <a:extLst>
              <a:ext uri="{FF2B5EF4-FFF2-40B4-BE49-F238E27FC236}">
                <a16:creationId xmlns:a16="http://schemas.microsoft.com/office/drawing/2014/main" id="{4275A004-D49B-1605-4183-13E2B52A7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2" r="11581"/>
          <a:stretch>
            <a:fillRect/>
          </a:stretch>
        </p:blipFill>
        <p:spPr bwMode="auto">
          <a:xfrm>
            <a:off x="684213" y="514350"/>
            <a:ext cx="7991475" cy="546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C5CA30FD-5422-E7A3-D09F-178B0810E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2">
            <a:extLst>
              <a:ext uri="{FF2B5EF4-FFF2-40B4-BE49-F238E27FC236}">
                <a16:creationId xmlns:a16="http://schemas.microsoft.com/office/drawing/2014/main" id="{A829B1E5-F0E3-2946-18EB-EB72FD00C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0"/>
            <a:ext cx="8689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Constable\Joseph_Mallord_William_Turner_-_Snow_Storm_-_Steam-Boat_off_a_Harbour's_Mouth_-_WGA23178.jpg">
            <a:extLst>
              <a:ext uri="{FF2B5EF4-FFF2-40B4-BE49-F238E27FC236}">
                <a16:creationId xmlns:a16="http://schemas.microsoft.com/office/drawing/2014/main" id="{604FF689-0102-7419-4038-2FA8F287F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5725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938BD4EF-0947-74A5-7405-722D79A2B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0"/>
            <a:ext cx="6429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79EC6855-2D26-3AA5-B73C-038EECF4E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6D63592B-0226-CC89-67BC-597995061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3856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2">
            <a:extLst>
              <a:ext uri="{FF2B5EF4-FFF2-40B4-BE49-F238E27FC236}">
                <a16:creationId xmlns:a16="http://schemas.microsoft.com/office/drawing/2014/main" id="{60A7A814-FCD9-BDB5-6362-21AF9AEDE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r="19551"/>
          <a:stretch>
            <a:fillRect/>
          </a:stretch>
        </p:blipFill>
        <p:spPr bwMode="auto">
          <a:xfrm>
            <a:off x="4572000" y="468313"/>
            <a:ext cx="4041775" cy="592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>
            <a:extLst>
              <a:ext uri="{FF2B5EF4-FFF2-40B4-BE49-F238E27FC236}">
                <a16:creationId xmlns:a16="http://schemas.microsoft.com/office/drawing/2014/main" id="{ACAF9F9F-729D-DE37-DF5D-25ED0F341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1440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>
            <a:extLst>
              <a:ext uri="{FF2B5EF4-FFF2-40B4-BE49-F238E27FC236}">
                <a16:creationId xmlns:a16="http://schemas.microsoft.com/office/drawing/2014/main" id="{DE1339B7-883D-8C12-4B0B-702CC690C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2" t="37512" r="37749" b="400"/>
          <a:stretch>
            <a:fillRect/>
          </a:stretch>
        </p:blipFill>
        <p:spPr bwMode="auto">
          <a:xfrm>
            <a:off x="65088" y="-368300"/>
            <a:ext cx="8394700" cy="754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>
            <a:extLst>
              <a:ext uri="{FF2B5EF4-FFF2-40B4-BE49-F238E27FC236}">
                <a16:creationId xmlns:a16="http://schemas.microsoft.com/office/drawing/2014/main" id="{45988323-85CC-9C49-99E9-67E7C0258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8" t="29480"/>
          <a:stretch>
            <a:fillRect/>
          </a:stretch>
        </p:blipFill>
        <p:spPr bwMode="auto">
          <a:xfrm>
            <a:off x="2051050" y="12700"/>
            <a:ext cx="5689600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6079E37B-3604-D30C-1089-3431A68A4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463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D242A174-3162-4A97-9BEB-51C66C8B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scan0025">
            <a:extLst>
              <a:ext uri="{FF2B5EF4-FFF2-40B4-BE49-F238E27FC236}">
                <a16:creationId xmlns:a16="http://schemas.microsoft.com/office/drawing/2014/main" id="{CB12C2A2-D603-4033-716C-A5EEA4F56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97" b="14015"/>
          <a:stretch>
            <a:fillRect/>
          </a:stretch>
        </p:blipFill>
        <p:spPr bwMode="auto">
          <a:xfrm>
            <a:off x="209550" y="1412875"/>
            <a:ext cx="8934450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>
            <a:extLst>
              <a:ext uri="{FF2B5EF4-FFF2-40B4-BE49-F238E27FC236}">
                <a16:creationId xmlns:a16="http://schemas.microsoft.com/office/drawing/2014/main" id="{21424DA0-9A1A-29F3-0682-E9938165F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773437AA-0959-C5E2-8196-23E097CF8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6250"/>
            <a:ext cx="8262938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>
            <a:extLst>
              <a:ext uri="{FF2B5EF4-FFF2-40B4-BE49-F238E27FC236}">
                <a16:creationId xmlns:a16="http://schemas.microsoft.com/office/drawing/2014/main" id="{BCC05408-320F-5460-4C50-C66839191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 descr="C:\Users\DELL\Documents\vic painting\1-waiting-for-the-verdict-1859-abraham-solomon.jpg">
            <a:extLst>
              <a:ext uri="{FF2B5EF4-FFF2-40B4-BE49-F238E27FC236}">
                <a16:creationId xmlns:a16="http://schemas.microsoft.com/office/drawing/2014/main" id="{6F9469E4-DC44-1DA3-0DE6-39260273B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28625"/>
            <a:ext cx="7461250" cy="610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 descr="C:\Users\DELL\Documents\vic painting\not-guilty-circa-1859-abraham-solomon.jpg">
            <a:extLst>
              <a:ext uri="{FF2B5EF4-FFF2-40B4-BE49-F238E27FC236}">
                <a16:creationId xmlns:a16="http://schemas.microsoft.com/office/drawing/2014/main" id="{D8BD8D82-B7DD-60ED-17AD-301B9E994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354013"/>
            <a:ext cx="7143750" cy="584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>
            <a:extLst>
              <a:ext uri="{FF2B5EF4-FFF2-40B4-BE49-F238E27FC236}">
                <a16:creationId xmlns:a16="http://schemas.microsoft.com/office/drawing/2014/main" id="{A8147835-35BE-F0BF-9732-422E748FD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22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EOsborneColour">
            <a:extLst>
              <a:ext uri="{FF2B5EF4-FFF2-40B4-BE49-F238E27FC236}">
                <a16:creationId xmlns:a16="http://schemas.microsoft.com/office/drawing/2014/main" id="{6FADD254-DEE6-3657-86F8-FEB4D548A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" r="1408"/>
          <a:stretch>
            <a:fillRect/>
          </a:stretch>
        </p:blipFill>
        <p:spPr bwMode="auto">
          <a:xfrm>
            <a:off x="971550" y="476250"/>
            <a:ext cx="7200900" cy="586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D5C5032F-6025-FF50-FB5D-B2B6364AA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0"/>
            <a:ext cx="8242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scan0002">
            <a:extLst>
              <a:ext uri="{FF2B5EF4-FFF2-40B4-BE49-F238E27FC236}">
                <a16:creationId xmlns:a16="http://schemas.microsoft.com/office/drawing/2014/main" id="{C866CA84-44F6-53AF-CBF0-8692C2825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836613"/>
            <a:ext cx="6443663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D69C134F-761A-B56E-835F-6E6E140B1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49275"/>
            <a:ext cx="41910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3">
            <a:extLst>
              <a:ext uri="{FF2B5EF4-FFF2-40B4-BE49-F238E27FC236}">
                <a16:creationId xmlns:a16="http://schemas.microsoft.com/office/drawing/2014/main" id="{BAB741A0-60E7-F51F-6A45-8FB765918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2686050"/>
            <a:ext cx="44577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scan0007">
            <a:extLst>
              <a:ext uri="{FF2B5EF4-FFF2-40B4-BE49-F238E27FC236}">
                <a16:creationId xmlns:a16="http://schemas.microsoft.com/office/drawing/2014/main" id="{854066EE-5AE0-B14C-B82E-46912C908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r="17316" b="3050"/>
          <a:stretch>
            <a:fillRect/>
          </a:stretch>
        </p:blipFill>
        <p:spPr bwMode="auto">
          <a:xfrm>
            <a:off x="1116013" y="476250"/>
            <a:ext cx="6480175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1">
            <a:extLst>
              <a:ext uri="{FF2B5EF4-FFF2-40B4-BE49-F238E27FC236}">
                <a16:creationId xmlns:a16="http://schemas.microsoft.com/office/drawing/2014/main" id="{CEF87A0E-27C3-1722-D66F-4847FB42A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0"/>
            <a:ext cx="817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BDD705DE-9BF1-E38B-61F5-AB7335EE0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50" r="41359" b="9052"/>
          <a:stretch>
            <a:fillRect/>
          </a:stretch>
        </p:blipFill>
        <p:spPr bwMode="auto">
          <a:xfrm>
            <a:off x="398463" y="-165100"/>
            <a:ext cx="8713787" cy="71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34177FC7-E87F-6464-8215-AB73DFD6F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scan0008">
            <a:extLst>
              <a:ext uri="{FF2B5EF4-FFF2-40B4-BE49-F238E27FC236}">
                <a16:creationId xmlns:a16="http://schemas.microsoft.com/office/drawing/2014/main" id="{494F8E16-7482-368A-D0CC-98CE9E251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" r="5133" b="13589"/>
          <a:stretch>
            <a:fillRect/>
          </a:stretch>
        </p:blipFill>
        <p:spPr bwMode="auto">
          <a:xfrm>
            <a:off x="468313" y="692150"/>
            <a:ext cx="35639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9" name="Picture 1">
            <a:extLst>
              <a:ext uri="{FF2B5EF4-FFF2-40B4-BE49-F238E27FC236}">
                <a16:creationId xmlns:a16="http://schemas.microsoft.com/office/drawing/2014/main" id="{D15AF8C2-C6A7-388D-8071-C152EB42A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04813"/>
            <a:ext cx="4679950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AD0E5EFF-83AC-7941-BA88-D697AE6D8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0"/>
            <a:ext cx="2374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1" descr="C:\Users\Fiona\Documents\orsay\34f0a1ad5fdbcbe667d4afa19a09d5c5_8514b50341d04a96dd61614ae0893e832000x1355_quality99_o_1afr19dvk1hjm11tq1c2794l1j7fa.jpg">
            <a:extLst>
              <a:ext uri="{FF2B5EF4-FFF2-40B4-BE49-F238E27FC236}">
                <a16:creationId xmlns:a16="http://schemas.microsoft.com/office/drawing/2014/main" id="{E4244482-689E-74B0-5194-567F24969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r="36436"/>
          <a:stretch>
            <a:fillRect/>
          </a:stretch>
        </p:blipFill>
        <p:spPr bwMode="auto">
          <a:xfrm>
            <a:off x="4356100" y="585788"/>
            <a:ext cx="4392613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2">
            <a:extLst>
              <a:ext uri="{FF2B5EF4-FFF2-40B4-BE49-F238E27FC236}">
                <a16:creationId xmlns:a16="http://schemas.microsoft.com/office/drawing/2014/main" id="{B43BACCB-ACFC-1D5D-F332-8BF0296D4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5888"/>
            <a:ext cx="2374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ECDA50AA-BCB9-6142-4CE4-B8AF98D84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825"/>
            <a:ext cx="9144000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95FD3867-314B-E741-A79E-AC1DBBA7D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>
            <a:extLst>
              <a:ext uri="{FF2B5EF4-FFF2-40B4-BE49-F238E27FC236}">
                <a16:creationId xmlns:a16="http://schemas.microsoft.com/office/drawing/2014/main" id="{F70B3259-8BFB-5DB4-C48A-6B4026AA2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3" y="0"/>
            <a:ext cx="4664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80FB7050-43F0-65C7-963A-090F17B72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549275"/>
            <a:ext cx="3984625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9" name="Picture 2">
            <a:extLst>
              <a:ext uri="{FF2B5EF4-FFF2-40B4-BE49-F238E27FC236}">
                <a16:creationId xmlns:a16="http://schemas.microsoft.com/office/drawing/2014/main" id="{112F0BB7-78A5-F57A-C9E3-A1E4973EB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49275"/>
            <a:ext cx="42037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>
            <a:extLst>
              <a:ext uri="{FF2B5EF4-FFF2-40B4-BE49-F238E27FC236}">
                <a16:creationId xmlns:a16="http://schemas.microsoft.com/office/drawing/2014/main" id="{48326830-F9D3-87E5-CBA7-86F4C2A73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0"/>
            <a:ext cx="4514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1EF3217C-2E5B-E700-87C0-2901B0C92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0"/>
            <a:ext cx="5191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>
            <a:extLst>
              <a:ext uri="{FF2B5EF4-FFF2-40B4-BE49-F238E27FC236}">
                <a16:creationId xmlns:a16="http://schemas.microsoft.com/office/drawing/2014/main" id="{206C37DD-6CD7-87DE-58A8-39C2F1A60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590550"/>
            <a:ext cx="851535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F7678520-F277-8C9C-7A15-34417CE05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3988"/>
            <a:ext cx="8351838" cy="661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 descr="scan0072">
            <a:extLst>
              <a:ext uri="{FF2B5EF4-FFF2-40B4-BE49-F238E27FC236}">
                <a16:creationId xmlns:a16="http://schemas.microsoft.com/office/drawing/2014/main" id="{6B42196E-F113-3523-8CE9-4097BEE9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5" r="2873"/>
          <a:stretch>
            <a:fillRect/>
          </a:stretch>
        </p:blipFill>
        <p:spPr bwMode="auto">
          <a:xfrm>
            <a:off x="2051050" y="312738"/>
            <a:ext cx="5257800" cy="654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2EAD2D59-11B2-9EB2-59B8-DEB077BE0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8" y="0"/>
            <a:ext cx="3895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F:\emigres\2012-09 (Sep)\scan0008.jpg">
            <a:extLst>
              <a:ext uri="{FF2B5EF4-FFF2-40B4-BE49-F238E27FC236}">
                <a16:creationId xmlns:a16="http://schemas.microsoft.com/office/drawing/2014/main" id="{CFBAF553-5337-1036-C6A7-BDFD342E6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" r="1607"/>
          <a:stretch>
            <a:fillRect/>
          </a:stretch>
        </p:blipFill>
        <p:spPr bwMode="auto">
          <a:xfrm>
            <a:off x="2843213" y="404813"/>
            <a:ext cx="4032250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scan0003">
            <a:extLst>
              <a:ext uri="{FF2B5EF4-FFF2-40B4-BE49-F238E27FC236}">
                <a16:creationId xmlns:a16="http://schemas.microsoft.com/office/drawing/2014/main" id="{D2944168-2428-7484-99CC-2B51350D1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2"/>
          <a:stretch>
            <a:fillRect/>
          </a:stretch>
        </p:blipFill>
        <p:spPr bwMode="auto">
          <a:xfrm>
            <a:off x="2555875" y="404813"/>
            <a:ext cx="4659313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>
            <a:extLst>
              <a:ext uri="{FF2B5EF4-FFF2-40B4-BE49-F238E27FC236}">
                <a16:creationId xmlns:a16="http://schemas.microsoft.com/office/drawing/2014/main" id="{479D8AEE-D01B-D4D5-57D7-8315920AE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981075"/>
            <a:ext cx="3106738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4">
            <a:extLst>
              <a:ext uri="{FF2B5EF4-FFF2-40B4-BE49-F238E27FC236}">
                <a16:creationId xmlns:a16="http://schemas.microsoft.com/office/drawing/2014/main" id="{52865FF9-4F0D-7295-4E29-2E1489AEE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-171450"/>
            <a:ext cx="3121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1">
            <a:extLst>
              <a:ext uri="{FF2B5EF4-FFF2-40B4-BE49-F238E27FC236}">
                <a16:creationId xmlns:a16="http://schemas.microsoft.com/office/drawing/2014/main" id="{C1DAAD2D-A9CC-E444-AE6F-A6D43C7C4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50" r="23878"/>
          <a:stretch>
            <a:fillRect/>
          </a:stretch>
        </p:blipFill>
        <p:spPr bwMode="auto">
          <a:xfrm>
            <a:off x="179388" y="179388"/>
            <a:ext cx="3952875" cy="649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79" name="Picture 2">
            <a:extLst>
              <a:ext uri="{FF2B5EF4-FFF2-40B4-BE49-F238E27FC236}">
                <a16:creationId xmlns:a16="http://schemas.microsoft.com/office/drawing/2014/main" id="{A951D8AA-67B2-9E67-F99E-62FD7A91E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9" t="25850" b="26900"/>
          <a:stretch>
            <a:fillRect/>
          </a:stretch>
        </p:blipFill>
        <p:spPr bwMode="auto">
          <a:xfrm>
            <a:off x="5011738" y="241300"/>
            <a:ext cx="3659187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scan0213">
            <a:extLst>
              <a:ext uri="{FF2B5EF4-FFF2-40B4-BE49-F238E27FC236}">
                <a16:creationId xmlns:a16="http://schemas.microsoft.com/office/drawing/2014/main" id="{C6C1CDAA-268D-5BDA-15DC-6DFF4B14A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5"/>
          <a:stretch>
            <a:fillRect/>
          </a:stretch>
        </p:blipFill>
        <p:spPr bwMode="auto">
          <a:xfrm>
            <a:off x="5219700" y="188913"/>
            <a:ext cx="2962275" cy="625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3" name="Picture 3" descr="scan0212">
            <a:extLst>
              <a:ext uri="{FF2B5EF4-FFF2-40B4-BE49-F238E27FC236}">
                <a16:creationId xmlns:a16="http://schemas.microsoft.com/office/drawing/2014/main" id="{F52CB0F0-9DDB-F3B7-4D8D-A3DBCCDA4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3563937" cy="577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92050146-E1D3-EA28-1FC3-47DC1B45D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>
            <a:extLst>
              <a:ext uri="{FF2B5EF4-FFF2-40B4-BE49-F238E27FC236}">
                <a16:creationId xmlns:a16="http://schemas.microsoft.com/office/drawing/2014/main" id="{7E80372C-C7B7-83DB-246D-9F83D9348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0"/>
            <a:ext cx="5356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766C3733-3FD6-1B6D-11F6-ADCE2605A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3381B15B-6BE8-7775-5C18-D64B1C77A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800"/>
            <a:ext cx="91440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>
            <a:extLst>
              <a:ext uri="{FF2B5EF4-FFF2-40B4-BE49-F238E27FC236}">
                <a16:creationId xmlns:a16="http://schemas.microsoft.com/office/drawing/2014/main" id="{ED7B3C83-A4B5-0BB2-3DA7-C007AEA1A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2" t="13251" r="11882" b="13251"/>
          <a:stretch>
            <a:fillRect/>
          </a:stretch>
        </p:blipFill>
        <p:spPr bwMode="auto">
          <a:xfrm>
            <a:off x="1187450" y="908050"/>
            <a:ext cx="6697663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>
            <a:extLst>
              <a:ext uri="{FF2B5EF4-FFF2-40B4-BE49-F238E27FC236}">
                <a16:creationId xmlns:a16="http://schemas.microsoft.com/office/drawing/2014/main" id="{EA9EDD09-A5DE-2A9E-B1F5-7F049286E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0"/>
            <a:ext cx="8220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scan0037">
            <a:extLst>
              <a:ext uri="{FF2B5EF4-FFF2-40B4-BE49-F238E27FC236}">
                <a16:creationId xmlns:a16="http://schemas.microsoft.com/office/drawing/2014/main" id="{75F0D906-1461-3E18-06B3-BCC543AA3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2" r="9055"/>
          <a:stretch>
            <a:fillRect/>
          </a:stretch>
        </p:blipFill>
        <p:spPr bwMode="auto">
          <a:xfrm>
            <a:off x="539750" y="434975"/>
            <a:ext cx="7920038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>
            <a:extLst>
              <a:ext uri="{FF2B5EF4-FFF2-40B4-BE49-F238E27FC236}">
                <a16:creationId xmlns:a16="http://schemas.microsoft.com/office/drawing/2014/main" id="{1F247387-C1C4-CF66-D3AB-B6DB10484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0"/>
            <a:ext cx="6070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>
            <a:extLst>
              <a:ext uri="{FF2B5EF4-FFF2-40B4-BE49-F238E27FC236}">
                <a16:creationId xmlns:a16="http://schemas.microsoft.com/office/drawing/2014/main" id="{95E81F1B-898F-AFD1-3ECB-1BEECD1EE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>
            <a:extLst>
              <a:ext uri="{FF2B5EF4-FFF2-40B4-BE49-F238E27FC236}">
                <a16:creationId xmlns:a16="http://schemas.microsoft.com/office/drawing/2014/main" id="{1618F359-DEFE-22B3-16C6-B2C654788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175"/>
            <a:ext cx="34813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Picture 4">
            <a:extLst>
              <a:ext uri="{FF2B5EF4-FFF2-40B4-BE49-F238E27FC236}">
                <a16:creationId xmlns:a16="http://schemas.microsoft.com/office/drawing/2014/main" id="{9FC86738-92CA-C179-AE64-5EA379A72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13" y="-3175"/>
            <a:ext cx="3452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scan0023">
            <a:extLst>
              <a:ext uri="{FF2B5EF4-FFF2-40B4-BE49-F238E27FC236}">
                <a16:creationId xmlns:a16="http://schemas.microsoft.com/office/drawing/2014/main" id="{ADCFBED1-E1F0-5138-23DE-113BE3E49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1137" r="1085"/>
          <a:stretch>
            <a:fillRect/>
          </a:stretch>
        </p:blipFill>
        <p:spPr bwMode="auto">
          <a:xfrm>
            <a:off x="2771775" y="333375"/>
            <a:ext cx="3768725" cy="595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scan0028">
            <a:extLst>
              <a:ext uri="{FF2B5EF4-FFF2-40B4-BE49-F238E27FC236}">
                <a16:creationId xmlns:a16="http://schemas.microsoft.com/office/drawing/2014/main" id="{DD7FCC23-126B-9D43-7AA7-003E61AEA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t="1074"/>
          <a:stretch>
            <a:fillRect/>
          </a:stretch>
        </p:blipFill>
        <p:spPr bwMode="auto">
          <a:xfrm>
            <a:off x="4427538" y="280988"/>
            <a:ext cx="4572000" cy="657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3" descr="scan0061">
            <a:extLst>
              <a:ext uri="{FF2B5EF4-FFF2-40B4-BE49-F238E27FC236}">
                <a16:creationId xmlns:a16="http://schemas.microsoft.com/office/drawing/2014/main" id="{9B59C68C-48E1-33DE-C4B4-2D0608472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3887788" cy="607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>
            <a:extLst>
              <a:ext uri="{FF2B5EF4-FFF2-40B4-BE49-F238E27FC236}">
                <a16:creationId xmlns:a16="http://schemas.microsoft.com/office/drawing/2014/main" id="{77DB904A-637F-65CA-B5DC-778BF8FC9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33375"/>
            <a:ext cx="5300663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72FDF47A-5286-EA9E-33BC-7B0CA2BE0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>
            <a:extLst>
              <a:ext uri="{FF2B5EF4-FFF2-40B4-BE49-F238E27FC236}">
                <a16:creationId xmlns:a16="http://schemas.microsoft.com/office/drawing/2014/main" id="{3FCC386A-FC5E-5F32-A622-7C8BC9BD6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0"/>
            <a:ext cx="4406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DB84B44F-C1C7-992B-C2F1-9A9925E57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AF92DF72-4615-8BC5-3851-70724A265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F3D5D885-2B40-2B42-D941-7BD31B68A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>
            <a:extLst>
              <a:ext uri="{FF2B5EF4-FFF2-40B4-BE49-F238E27FC236}">
                <a16:creationId xmlns:a16="http://schemas.microsoft.com/office/drawing/2014/main" id="{D3A56AB3-545C-F06D-48D5-05EAE1422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>
            <a:extLst>
              <a:ext uri="{FF2B5EF4-FFF2-40B4-BE49-F238E27FC236}">
                <a16:creationId xmlns:a16="http://schemas.microsoft.com/office/drawing/2014/main" id="{1D6E654F-5979-2345-20A0-EF56010ED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7" name="Picture 2">
            <a:extLst>
              <a:ext uri="{FF2B5EF4-FFF2-40B4-BE49-F238E27FC236}">
                <a16:creationId xmlns:a16="http://schemas.microsoft.com/office/drawing/2014/main" id="{E9DDFC11-2777-0E5E-576A-E35A23AB7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0"/>
            <a:ext cx="6429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569EC427-E357-EAF2-1E95-321DD4926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>
            <a:extLst>
              <a:ext uri="{FF2B5EF4-FFF2-40B4-BE49-F238E27FC236}">
                <a16:creationId xmlns:a16="http://schemas.microsoft.com/office/drawing/2014/main" id="{80C6D036-A7F8-58B3-72DF-4EABDF55B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436A1EA0-4AD9-ED34-B811-A408929F0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3D687CC9-F76D-4A97-15A8-9FFFA2FF3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863C25EB-A4FA-E21C-C99A-DA9E0F897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9144000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20B99145-7413-0D15-E83F-AE7EEDCD8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>
            <a:extLst>
              <a:ext uri="{FF2B5EF4-FFF2-40B4-BE49-F238E27FC236}">
                <a16:creationId xmlns:a16="http://schemas.microsoft.com/office/drawing/2014/main" id="{1A789C95-FDED-7D0B-BD96-26E3775AA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63" y="0"/>
            <a:ext cx="6873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>
            <a:extLst>
              <a:ext uri="{FF2B5EF4-FFF2-40B4-BE49-F238E27FC236}">
                <a16:creationId xmlns:a16="http://schemas.microsoft.com/office/drawing/2014/main" id="{6BC8EAFD-15E6-311C-6199-0B8190F61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</TotalTime>
  <Words>339</Words>
  <Application>Microsoft Macintosh PowerPoint</Application>
  <PresentationFormat>On-screen Show (4:3)</PresentationFormat>
  <Paragraphs>92</Paragraphs>
  <Slides>145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145</vt:i4>
      </vt:variant>
    </vt:vector>
  </HeadingPairs>
  <TitlesOfParts>
    <vt:vector size="148" baseType="lpstr">
      <vt:lpstr>Arial</vt:lpstr>
      <vt:lpstr>Aptos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71</cp:revision>
  <dcterms:created xsi:type="dcterms:W3CDTF">2008-12-11T09:50:30Z</dcterms:created>
  <dcterms:modified xsi:type="dcterms:W3CDTF">2026-06-28T16:13:51Z</dcterms:modified>
</cp:coreProperties>
</file>