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91" r:id="rId5"/>
    <p:sldId id="277" r:id="rId6"/>
    <p:sldId id="293" r:id="rId7"/>
    <p:sldId id="294" r:id="rId8"/>
    <p:sldId id="279" r:id="rId9"/>
    <p:sldId id="261" r:id="rId10"/>
    <p:sldId id="262" r:id="rId11"/>
    <p:sldId id="263" r:id="rId12"/>
    <p:sldId id="280" r:id="rId13"/>
    <p:sldId id="264" r:id="rId14"/>
    <p:sldId id="282" r:id="rId15"/>
    <p:sldId id="275" r:id="rId16"/>
    <p:sldId id="28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B622D-DEA3-4F91-BF05-8B657545D3B2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A005D-F54C-49B9-96CE-5ECBE9BB26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B622D-DEA3-4F91-BF05-8B657545D3B2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A005D-F54C-49B9-96CE-5ECBE9BB26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B622D-DEA3-4F91-BF05-8B657545D3B2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A005D-F54C-49B9-96CE-5ECBE9BB26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B622D-DEA3-4F91-BF05-8B657545D3B2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A005D-F54C-49B9-96CE-5ECBE9BB26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B622D-DEA3-4F91-BF05-8B657545D3B2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A005D-F54C-49B9-96CE-5ECBE9BB26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B622D-DEA3-4F91-BF05-8B657545D3B2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A005D-F54C-49B9-96CE-5ECBE9BB26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B622D-DEA3-4F91-BF05-8B657545D3B2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A005D-F54C-49B9-96CE-5ECBE9BB26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B622D-DEA3-4F91-BF05-8B657545D3B2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A005D-F54C-49B9-96CE-5ECBE9BB26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B622D-DEA3-4F91-BF05-8B657545D3B2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A005D-F54C-49B9-96CE-5ECBE9BB26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B622D-DEA3-4F91-BF05-8B657545D3B2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A005D-F54C-49B9-96CE-5ECBE9BB26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B622D-DEA3-4F91-BF05-8B657545D3B2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A005D-F54C-49B9-96CE-5ECBE9BB26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7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B622D-DEA3-4F91-BF05-8B657545D3B2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A005D-F54C-49B9-96CE-5ECBE9BB26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Bell Ringer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Write the chemical formula for when lithium and fluorine bond.  Write the chemical formula for when lithium and oxygen bond.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Turn in signed Progress Reports</a:t>
            </a:r>
          </a:p>
          <a:p>
            <a:r>
              <a:rPr lang="en-US" dirty="0" smtClean="0"/>
              <a:t>SMART lunch today</a:t>
            </a:r>
          </a:p>
          <a:p>
            <a:r>
              <a:rPr lang="en-US" dirty="0"/>
              <a:t>The World’s Most Deadly </a:t>
            </a:r>
            <a:r>
              <a:rPr lang="en-US" dirty="0" smtClean="0"/>
              <a:t>Chemical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3124200"/>
            <a:ext cx="8210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 smtClean="0">
                <a:solidFill>
                  <a:schemeClr val="accent5">
                    <a:lumMod val="50000"/>
                  </a:schemeClr>
                </a:solidFill>
              </a:rPr>
              <a:t>LiF</a:t>
            </a:r>
            <a:endParaRPr lang="en-US" sz="4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38600" y="3124200"/>
            <a:ext cx="113364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accent5">
                    <a:lumMod val="50000"/>
                  </a:schemeClr>
                </a:solidFill>
              </a:rPr>
              <a:t>Li</a:t>
            </a:r>
            <a:r>
              <a:rPr lang="en-US" sz="4400" b="1" baseline="-25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en-US" sz="4400" b="1" dirty="0" smtClean="0">
                <a:solidFill>
                  <a:schemeClr val="accent5">
                    <a:lumMod val="50000"/>
                  </a:schemeClr>
                </a:solidFill>
              </a:rPr>
              <a:t>O</a:t>
            </a:r>
            <a:endParaRPr lang="en-US" sz="44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Covalent Compounds</a:t>
            </a:r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>
            <a:off x="1066800" y="2590800"/>
            <a:ext cx="1524000" cy="1371600"/>
          </a:xfrm>
          <a:prstGeom prst="triangl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gular Pentagon 4"/>
          <p:cNvSpPr/>
          <p:nvPr/>
        </p:nvSpPr>
        <p:spPr>
          <a:xfrm>
            <a:off x="4800600" y="1676400"/>
            <a:ext cx="1676400" cy="1524000"/>
          </a:xfrm>
          <a:prstGeom prst="pentagon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Hexagon 5"/>
          <p:cNvSpPr/>
          <p:nvPr/>
        </p:nvSpPr>
        <p:spPr>
          <a:xfrm>
            <a:off x="1219200" y="5029200"/>
            <a:ext cx="1828800" cy="1600200"/>
          </a:xfrm>
          <a:prstGeom prst="hexagon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53000" y="4114800"/>
            <a:ext cx="2143125" cy="214312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81000" y="1676400"/>
            <a:ext cx="32415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Name the shapes:</a:t>
            </a:r>
            <a:endParaRPr lang="en-US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514600" y="3048000"/>
            <a:ext cx="1294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Tri-angle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162800" y="4038600"/>
            <a:ext cx="13456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Octa-gon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0" y="4648200"/>
            <a:ext cx="13855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Hexa-gon</a:t>
            </a:r>
            <a:endParaRPr 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629400" y="1752600"/>
            <a:ext cx="1485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Penta-gon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/>
      <p:bldP spid="10" grpId="0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Naming Covalent Compounds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When naming covalent binary compounds, start with Steps 1-3, then proceed to Step 4</a:t>
            </a:r>
          </a:p>
          <a:p>
            <a:pPr lvl="1"/>
            <a:r>
              <a:rPr lang="en-US" sz="3200" dirty="0" smtClean="0"/>
              <a:t>CO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= carbon oxide</a:t>
            </a:r>
          </a:p>
          <a:p>
            <a:pPr lvl="1"/>
            <a:r>
              <a:rPr lang="en-US" sz="3200" dirty="0" smtClean="0"/>
              <a:t>SO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 = sulfur oxide</a:t>
            </a:r>
          </a:p>
          <a:p>
            <a:r>
              <a:rPr lang="en-US" b="1" dirty="0" smtClean="0"/>
              <a:t>Step 4: Add prefixes to indicate how many of each atom are present (atoms with subscripts)</a:t>
            </a:r>
          </a:p>
          <a:p>
            <a:r>
              <a:rPr lang="en-US" dirty="0" smtClean="0"/>
              <a:t>Note: the prefix “mono” is seldom used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Covalent Compounds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 of each element are present in CO</a:t>
            </a:r>
            <a:r>
              <a:rPr lang="en-US" baseline="-25000" dirty="0" smtClean="0"/>
              <a:t>2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1 carbon, 2 </a:t>
            </a:r>
            <a:r>
              <a:rPr lang="en-US" dirty="0" err="1" smtClean="0"/>
              <a:t>oxygens</a:t>
            </a:r>
            <a:endParaRPr lang="en-US" dirty="0" smtClean="0"/>
          </a:p>
          <a:p>
            <a:pPr lvl="1"/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r>
              <a:rPr lang="en-US" dirty="0" smtClean="0"/>
              <a:t> = carbon </a:t>
            </a:r>
            <a:r>
              <a:rPr lang="en-US" b="1" dirty="0" smtClean="0"/>
              <a:t>di</a:t>
            </a:r>
            <a:r>
              <a:rPr lang="en-US" dirty="0" smtClean="0"/>
              <a:t>oxide</a:t>
            </a:r>
          </a:p>
          <a:p>
            <a:r>
              <a:rPr lang="en-US" dirty="0" smtClean="0"/>
              <a:t>How many of each element are present in SO</a:t>
            </a:r>
            <a:r>
              <a:rPr lang="en-US" baseline="-25000" dirty="0" smtClean="0"/>
              <a:t>3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1 sulfur, 3 </a:t>
            </a:r>
            <a:r>
              <a:rPr lang="en-US" dirty="0" err="1" smtClean="0"/>
              <a:t>oxygens</a:t>
            </a:r>
            <a:endParaRPr lang="en-US" dirty="0" smtClean="0"/>
          </a:p>
          <a:p>
            <a:pPr lvl="1"/>
            <a:r>
              <a:rPr lang="en-US" dirty="0" smtClean="0"/>
              <a:t>SO</a:t>
            </a:r>
            <a:r>
              <a:rPr lang="en-US" baseline="-25000" dirty="0" smtClean="0"/>
              <a:t>3 </a:t>
            </a:r>
            <a:r>
              <a:rPr lang="en-US" dirty="0" smtClean="0"/>
              <a:t>= sulfur </a:t>
            </a:r>
            <a:r>
              <a:rPr lang="en-US" b="1" dirty="0" smtClean="0"/>
              <a:t>tri</a:t>
            </a:r>
            <a:r>
              <a:rPr lang="en-US" dirty="0" smtClean="0"/>
              <a:t>oxide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Covalent Compounds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examples:</a:t>
            </a:r>
          </a:p>
          <a:p>
            <a:r>
              <a:rPr lang="en-US" dirty="0" smtClean="0"/>
              <a:t>____ is carbon monoxide</a:t>
            </a:r>
          </a:p>
          <a:p>
            <a:r>
              <a:rPr lang="en-US" dirty="0" smtClean="0"/>
              <a:t>SF</a:t>
            </a:r>
            <a:r>
              <a:rPr lang="en-US" baseline="-25000" dirty="0" smtClean="0"/>
              <a:t>6</a:t>
            </a:r>
            <a:r>
              <a:rPr lang="en-US" dirty="0" smtClean="0"/>
              <a:t> is sulfur ___________</a:t>
            </a:r>
          </a:p>
          <a:p>
            <a:r>
              <a:rPr lang="en-US" dirty="0"/>
              <a:t>Try naming P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5</a:t>
            </a:r>
          </a:p>
          <a:p>
            <a:r>
              <a:rPr lang="en-US" dirty="0"/>
              <a:t>      phosphorus              oxide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19400" y="2743200"/>
            <a:ext cx="23321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hexafluoride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1320" y="2158425"/>
            <a:ext cx="6769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CO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61320" y="3962400"/>
            <a:ext cx="5052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7030A0"/>
                </a:solidFill>
              </a:rPr>
              <a:t>di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81400" y="3949754"/>
            <a:ext cx="11674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solidFill>
                  <a:srgbClr val="7030A0"/>
                </a:solidFill>
              </a:rPr>
              <a:t>penta</a:t>
            </a:r>
            <a:endParaRPr lang="en-US" sz="32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Naming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548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Get out a sheet of notebook paper.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Write the names of these compounds</a:t>
            </a:r>
            <a:r>
              <a:rPr lang="en-US" dirty="0"/>
              <a:t>: </a:t>
            </a:r>
            <a:r>
              <a:rPr lang="en-US" dirty="0" smtClean="0"/>
              <a:t>      Li</a:t>
            </a:r>
            <a:r>
              <a:rPr lang="en-US" baseline="-25000" dirty="0" smtClean="0"/>
              <a:t>2</a:t>
            </a:r>
            <a:r>
              <a:rPr lang="en-US" dirty="0" smtClean="0"/>
              <a:t>O, CaI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  <a:r>
              <a:rPr lang="en-US" dirty="0" err="1" smtClean="0"/>
              <a:t>CaS</a:t>
            </a:r>
            <a:r>
              <a:rPr lang="en-US" dirty="0" smtClean="0"/>
              <a:t>, MgF</a:t>
            </a:r>
            <a:r>
              <a:rPr lang="en-US" baseline="-25000" dirty="0" smtClean="0"/>
              <a:t>2</a:t>
            </a:r>
            <a:r>
              <a:rPr lang="en-US" dirty="0" smtClean="0"/>
              <a:t>, K</a:t>
            </a:r>
            <a:r>
              <a:rPr lang="en-US" baseline="-25000" dirty="0" smtClean="0"/>
              <a:t>2</a:t>
            </a:r>
            <a:r>
              <a:rPr lang="en-US" dirty="0" smtClean="0"/>
              <a:t>O, Al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3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Write the names of these compounds:        SO</a:t>
            </a:r>
            <a:r>
              <a:rPr lang="en-US" baseline="-25000" dirty="0" smtClean="0"/>
              <a:t>4</a:t>
            </a:r>
            <a:r>
              <a:rPr lang="en-US" dirty="0" smtClean="0"/>
              <a:t>, PO</a:t>
            </a:r>
            <a:r>
              <a:rPr lang="en-US" baseline="-25000" dirty="0" smtClean="0"/>
              <a:t>5</a:t>
            </a:r>
            <a:r>
              <a:rPr lang="en-US" dirty="0" smtClean="0"/>
              <a:t>, SiO</a:t>
            </a:r>
            <a:r>
              <a:rPr lang="en-US" baseline="-25000" dirty="0" smtClean="0"/>
              <a:t>2</a:t>
            </a:r>
            <a:r>
              <a:rPr lang="en-US" dirty="0" smtClean="0"/>
              <a:t>, C</a:t>
            </a:r>
            <a:r>
              <a:rPr lang="en-US" baseline="-25000" dirty="0" smtClean="0"/>
              <a:t>2</a:t>
            </a:r>
            <a:r>
              <a:rPr lang="en-US" dirty="0" smtClean="0"/>
              <a:t>S, CS</a:t>
            </a:r>
            <a:r>
              <a:rPr lang="en-US" baseline="-25000" dirty="0" smtClean="0"/>
              <a:t>2</a:t>
            </a:r>
            <a:r>
              <a:rPr lang="en-US" dirty="0" smtClean="0"/>
              <a:t>, SeCl</a:t>
            </a:r>
            <a:r>
              <a:rPr lang="en-US" baseline="-25000" dirty="0" smtClean="0"/>
              <a:t>2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do all the compounds/names from </a:t>
            </a:r>
            <a:r>
              <a:rPr lang="en-US" dirty="0" smtClean="0"/>
              <a:t>   Part </a:t>
            </a:r>
            <a:r>
              <a:rPr lang="en-US" dirty="0"/>
              <a:t>1 have in common with each other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do </a:t>
            </a:r>
            <a:r>
              <a:rPr lang="en-US" dirty="0"/>
              <a:t>all the compounds/names from    </a:t>
            </a:r>
            <a:r>
              <a:rPr lang="en-US" dirty="0" smtClean="0"/>
              <a:t>Part 2 have </a:t>
            </a:r>
            <a:r>
              <a:rPr lang="en-US" dirty="0"/>
              <a:t>in common with each other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Turn in paper when done. 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447801"/>
            <a:ext cx="7772400" cy="3733800"/>
          </a:xfrm>
        </p:spPr>
        <p:txBody>
          <a:bodyPr>
            <a:noAutofit/>
          </a:bodyPr>
          <a:lstStyle/>
          <a:p>
            <a:r>
              <a:rPr lang="en-US" sz="13800" b="1" dirty="0" smtClean="0">
                <a:solidFill>
                  <a:srgbClr val="CC0066"/>
                </a:solidFill>
                <a:latin typeface="Pristina" panose="03060402040406080204" pitchFamily="66" charset="0"/>
              </a:rPr>
              <a:t>Naming Compounds</a:t>
            </a:r>
            <a:endParaRPr lang="en-US" sz="13800" b="1" dirty="0">
              <a:solidFill>
                <a:srgbClr val="CC0066"/>
              </a:solidFill>
              <a:latin typeface="Pristina" panose="0306040204040608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in a Name?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2000" y="1447800"/>
            <a:ext cx="7924800" cy="4678363"/>
          </a:xfrm>
        </p:spPr>
        <p:txBody>
          <a:bodyPr>
            <a:normAutofit/>
          </a:bodyPr>
          <a:lstStyle/>
          <a:p>
            <a:r>
              <a:rPr lang="en-US" dirty="0" smtClean="0"/>
              <a:t>IUPAC – International Union of Pure and Applied Chemistry</a:t>
            </a:r>
          </a:p>
          <a:p>
            <a:r>
              <a:rPr lang="en-US" dirty="0" smtClean="0"/>
              <a:t>IUPAC is responsible for systematically naming chemical compounds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in a Name?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does it matter if everyone names compounds the same?</a:t>
            </a:r>
          </a:p>
          <a:p>
            <a:r>
              <a:rPr lang="en-US" dirty="0" smtClean="0"/>
              <a:t>If a chemist in one country publishes his/her research, then chemists in other countries need to be able to understand what chemicals were used</a:t>
            </a:r>
          </a:p>
          <a:p>
            <a:r>
              <a:rPr lang="en-US" dirty="0" smtClean="0"/>
              <a:t>Example: N</a:t>
            </a:r>
            <a:r>
              <a:rPr lang="en-US" baseline="-25000" dirty="0" smtClean="0"/>
              <a:t>2</a:t>
            </a:r>
            <a:r>
              <a:rPr lang="en-US" dirty="0" smtClean="0"/>
              <a:t>O is nitrous oxide (laughing gas) and NO</a:t>
            </a:r>
            <a:r>
              <a:rPr lang="en-US" baseline="-25000" dirty="0" smtClean="0"/>
              <a:t>2</a:t>
            </a:r>
            <a:r>
              <a:rPr lang="en-US" dirty="0" smtClean="0"/>
              <a:t> is nitrous dioxide (a toxic gas)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Binary Compounds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4678363"/>
          </a:xfrm>
        </p:spPr>
        <p:txBody>
          <a:bodyPr>
            <a:normAutofit/>
          </a:bodyPr>
          <a:lstStyle/>
          <a:p>
            <a:r>
              <a:rPr lang="en-US" dirty="0"/>
              <a:t>There are specific steps to naming compounds.</a:t>
            </a:r>
          </a:p>
          <a:p>
            <a:r>
              <a:rPr lang="en-US" b="1" dirty="0" smtClean="0"/>
              <a:t>Step 1: </a:t>
            </a:r>
            <a:r>
              <a:rPr lang="en-US" b="1" dirty="0" smtClean="0"/>
              <a:t>Write the name of the first element</a:t>
            </a:r>
          </a:p>
          <a:p>
            <a:r>
              <a:rPr lang="en-US" b="1" dirty="0" smtClean="0"/>
              <a:t>Step </a:t>
            </a:r>
            <a:r>
              <a:rPr lang="en-US" b="1" dirty="0" smtClean="0"/>
              <a:t>2: </a:t>
            </a:r>
            <a:r>
              <a:rPr lang="en-US" b="1" dirty="0" smtClean="0"/>
              <a:t>Write the second element, changing its ending to –ide</a:t>
            </a:r>
          </a:p>
          <a:p>
            <a:r>
              <a:rPr lang="en-US" dirty="0" smtClean="0"/>
              <a:t>KI = potassium iodide</a:t>
            </a:r>
          </a:p>
          <a:p>
            <a:r>
              <a:rPr lang="en-US" dirty="0" smtClean="0"/>
              <a:t>CaCl</a:t>
            </a:r>
            <a:r>
              <a:rPr lang="en-US" baseline="-25000" dirty="0" smtClean="0"/>
              <a:t>2 </a:t>
            </a:r>
            <a:r>
              <a:rPr lang="en-US" dirty="0" smtClean="0"/>
              <a:t>= calcium chloride</a:t>
            </a:r>
          </a:p>
          <a:p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r>
              <a:rPr lang="en-US" dirty="0" smtClean="0"/>
              <a:t> = carbon oxide</a:t>
            </a:r>
          </a:p>
          <a:p>
            <a:r>
              <a:rPr lang="en-US" dirty="0" smtClean="0"/>
              <a:t>SO</a:t>
            </a:r>
            <a:r>
              <a:rPr lang="en-US" baseline="-25000" dirty="0" smtClean="0"/>
              <a:t>3</a:t>
            </a:r>
            <a:r>
              <a:rPr lang="en-US" dirty="0" smtClean="0"/>
              <a:t> = sulfur oxide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Binary Compounds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17638"/>
            <a:ext cx="8382000" cy="4678363"/>
          </a:xfrm>
        </p:spPr>
        <p:txBody>
          <a:bodyPr>
            <a:normAutofit/>
          </a:bodyPr>
          <a:lstStyle/>
          <a:p>
            <a:r>
              <a:rPr lang="en-US" b="1" dirty="0" smtClean="0"/>
              <a:t>Step 3: </a:t>
            </a:r>
            <a:r>
              <a:rPr lang="en-US" b="1" dirty="0" smtClean="0"/>
              <a:t>Determine whether the compound is ionic or covalent</a:t>
            </a:r>
          </a:p>
          <a:p>
            <a:r>
              <a:rPr lang="en-US" dirty="0" smtClean="0"/>
              <a:t>Ionic – metal and nonmetal bonding (usually opposite sides of the periodic table)</a:t>
            </a:r>
          </a:p>
          <a:p>
            <a:r>
              <a:rPr lang="en-US" dirty="0" smtClean="0"/>
              <a:t>Covalent – two nonmetals bonding (usually both from the right side of the periodic table)</a:t>
            </a:r>
          </a:p>
        </p:txBody>
      </p:sp>
    </p:spTree>
    <p:extLst>
      <p:ext uri="{BB962C8B-B14F-4D97-AF65-F5344CB8AC3E}">
        <p14:creationId xmlns:p14="http://schemas.microsoft.com/office/powerpoint/2010/main" val="736331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Ionic or covalent?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  <a:noFill/>
        </p:spPr>
        <p:txBody>
          <a:bodyPr>
            <a:normAutofit/>
          </a:bodyPr>
          <a:lstStyle/>
          <a:p>
            <a:r>
              <a:rPr lang="en-US" dirty="0" smtClean="0"/>
              <a:t>KI :		_____________</a:t>
            </a:r>
          </a:p>
          <a:p>
            <a:r>
              <a:rPr lang="en-US" dirty="0" smtClean="0"/>
              <a:t>CaCl</a:t>
            </a:r>
            <a:r>
              <a:rPr lang="en-US" baseline="-25000" dirty="0" smtClean="0"/>
              <a:t>2</a:t>
            </a:r>
            <a:r>
              <a:rPr lang="en-US" dirty="0" smtClean="0"/>
              <a:t> : 	_____________</a:t>
            </a:r>
          </a:p>
          <a:p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r>
              <a:rPr lang="en-US" dirty="0" smtClean="0"/>
              <a:t> :	_____________</a:t>
            </a:r>
          </a:p>
          <a:p>
            <a:r>
              <a:rPr lang="en-US" dirty="0" smtClean="0"/>
              <a:t>SO</a:t>
            </a:r>
            <a:r>
              <a:rPr lang="en-US" baseline="-25000" dirty="0" smtClean="0"/>
              <a:t>3</a:t>
            </a:r>
            <a:r>
              <a:rPr lang="en-US" dirty="0" smtClean="0"/>
              <a:t> :	_____________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71800" y="1371600"/>
            <a:ext cx="998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ionic</a:t>
            </a:r>
            <a:endParaRPr lang="en-US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048000" y="1981200"/>
            <a:ext cx="998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ionic</a:t>
            </a:r>
            <a:endParaRPr lang="en-US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048000" y="2590800"/>
            <a:ext cx="1630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covalent</a:t>
            </a:r>
            <a:endParaRPr lang="en-US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048000" y="3200400"/>
            <a:ext cx="1630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covalent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204427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Binary Compounds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Was the compound ionic?</a:t>
            </a:r>
          </a:p>
          <a:p>
            <a:r>
              <a:rPr lang="en-US" dirty="0" smtClean="0"/>
              <a:t>If yes, then you are done naming</a:t>
            </a:r>
          </a:p>
          <a:p>
            <a:r>
              <a:rPr lang="en-US" dirty="0" smtClean="0"/>
              <a:t>Notice you do not indicate the subscript in the name</a:t>
            </a:r>
          </a:p>
          <a:p>
            <a:r>
              <a:rPr lang="en-US" b="1" dirty="0" smtClean="0"/>
              <a:t>Was the compound covalent?</a:t>
            </a:r>
          </a:p>
          <a:p>
            <a:r>
              <a:rPr lang="en-US" dirty="0" smtClean="0"/>
              <a:t>If yes, you need to continue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Covalent Compounds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86200" cy="4525963"/>
          </a:xfrm>
        </p:spPr>
        <p:txBody>
          <a:bodyPr/>
          <a:lstStyle/>
          <a:p>
            <a:r>
              <a:rPr lang="en-US" dirty="0" smtClean="0"/>
              <a:t>Scientists use Greek prefixes to describe how many of each atom are present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0" y="1676400"/>
          <a:ext cx="4343400" cy="411480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590800"/>
                <a:gridCol w="1752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Number of Atoms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Prefix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Mono-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Di-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Tri-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Tetra-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Penta</a:t>
                      </a:r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Hexa</a:t>
                      </a:r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Hepta</a:t>
                      </a:r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Octa</a:t>
                      </a:r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519</Words>
  <Application>Microsoft Office PowerPoint</Application>
  <PresentationFormat>On-screen Show (4:3)</PresentationFormat>
  <Paragraphs>101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Pristina</vt:lpstr>
      <vt:lpstr>Office Theme</vt:lpstr>
      <vt:lpstr>Bell Ringer</vt:lpstr>
      <vt:lpstr>Naming Compounds</vt:lpstr>
      <vt:lpstr>What’s in a Name?</vt:lpstr>
      <vt:lpstr>What’s in a Name?</vt:lpstr>
      <vt:lpstr>Naming Binary Compounds</vt:lpstr>
      <vt:lpstr>Naming Binary Compounds</vt:lpstr>
      <vt:lpstr>Ionic or covalent?</vt:lpstr>
      <vt:lpstr>Naming Binary Compounds</vt:lpstr>
      <vt:lpstr>Naming Covalent Compounds</vt:lpstr>
      <vt:lpstr>Naming Covalent Compounds</vt:lpstr>
      <vt:lpstr>Naming Covalent Compounds</vt:lpstr>
      <vt:lpstr>Naming Covalent Compounds</vt:lpstr>
      <vt:lpstr>Naming Covalent Compounds</vt:lpstr>
      <vt:lpstr>PowerPoint Presentation</vt:lpstr>
      <vt:lpstr>Naming Practice</vt:lpstr>
      <vt:lpstr>PowerPoint Presentation</vt:lpstr>
    </vt:vector>
  </TitlesOfParts>
  <Company>Wake County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Bellringer</dc:title>
  <dc:creator>mself</dc:creator>
  <cp:lastModifiedBy>mself</cp:lastModifiedBy>
  <cp:revision>28</cp:revision>
  <dcterms:created xsi:type="dcterms:W3CDTF">2012-05-01T10:30:44Z</dcterms:created>
  <dcterms:modified xsi:type="dcterms:W3CDTF">2016-12-09T18:44:18Z</dcterms:modified>
</cp:coreProperties>
</file>